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6"/>
  </p:notesMasterIdLst>
  <p:sldIdLst>
    <p:sldId id="272" r:id="rId2"/>
    <p:sldId id="278" r:id="rId3"/>
    <p:sldId id="267" r:id="rId4"/>
    <p:sldId id="277" r:id="rId5"/>
    <p:sldId id="258" r:id="rId6"/>
    <p:sldId id="259" r:id="rId7"/>
    <p:sldId id="271" r:id="rId8"/>
    <p:sldId id="273" r:id="rId9"/>
    <p:sldId id="269" r:id="rId10"/>
    <p:sldId id="270" r:id="rId11"/>
    <p:sldId id="279" r:id="rId12"/>
    <p:sldId id="280" r:id="rId13"/>
    <p:sldId id="281" r:id="rId14"/>
    <p:sldId id="282" r:id="rId15"/>
    <p:sldId id="264" r:id="rId16"/>
    <p:sldId id="274" r:id="rId17"/>
    <p:sldId id="260" r:id="rId18"/>
    <p:sldId id="261" r:id="rId19"/>
    <p:sldId id="268" r:id="rId20"/>
    <p:sldId id="275" r:id="rId21"/>
    <p:sldId id="265" r:id="rId22"/>
    <p:sldId id="276" r:id="rId23"/>
    <p:sldId id="262" r:id="rId24"/>
    <p:sldId id="263" r:id="rId25"/>
  </p:sldIdLst>
  <p:sldSz cx="3095625" cy="1944688"/>
  <p:notesSz cx="6735763" cy="98663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12" userDrawn="1">
          <p15:clr>
            <a:srgbClr val="A4A3A4"/>
          </p15:clr>
        </p15:guide>
        <p15:guide id="2" pos="9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E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36" autoAdjust="0"/>
    <p:restoredTop sz="94660"/>
  </p:normalViewPr>
  <p:slideViewPr>
    <p:cSldViewPr snapToGrid="0">
      <p:cViewPr varScale="1">
        <p:scale>
          <a:sx n="400" d="100"/>
          <a:sy n="400" d="100"/>
        </p:scale>
        <p:origin x="900" y="1056"/>
      </p:cViewPr>
      <p:guideLst>
        <p:guide orient="horz" pos="612"/>
        <p:guide pos="9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jpg>
</file>

<file path=ppt/media/image3.png>
</file>

<file path=ppt/media/image4.pn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9141" cy="494097"/>
          </a:xfrm>
          <a:prstGeom prst="rect">
            <a:avLst/>
          </a:prstGeom>
        </p:spPr>
        <p:txBody>
          <a:bodyPr vert="horz" lIns="89803" tIns="44902" rIns="89803" bIns="44902"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070" y="0"/>
            <a:ext cx="2919141" cy="494097"/>
          </a:xfrm>
          <a:prstGeom prst="rect">
            <a:avLst/>
          </a:prstGeom>
        </p:spPr>
        <p:txBody>
          <a:bodyPr vert="horz" lIns="89803" tIns="44902" rIns="89803" bIns="44902" rtlCol="0"/>
          <a:lstStyle>
            <a:lvl1pPr algn="r">
              <a:defRPr sz="1200"/>
            </a:lvl1pPr>
          </a:lstStyle>
          <a:p>
            <a:fld id="{DFB49DE1-FB4B-4CFB-9A42-CC282F575BDD}" type="datetimeFigureOut">
              <a:rPr kumimoji="1" lang="ja-JP" altLang="en-US" smtClean="0"/>
              <a:t>2026/2/9</a:t>
            </a:fld>
            <a:endParaRPr kumimoji="1" lang="ja-JP" altLang="en-US"/>
          </a:p>
        </p:txBody>
      </p:sp>
      <p:sp>
        <p:nvSpPr>
          <p:cNvPr id="4" name="スライド イメージ プレースホルダー 3"/>
          <p:cNvSpPr>
            <a:spLocks noGrp="1" noRot="1" noChangeAspect="1"/>
          </p:cNvSpPr>
          <p:nvPr>
            <p:ph type="sldImg" idx="2"/>
          </p:nvPr>
        </p:nvSpPr>
        <p:spPr>
          <a:xfrm>
            <a:off x="719138" y="1233488"/>
            <a:ext cx="5297487" cy="3328987"/>
          </a:xfrm>
          <a:prstGeom prst="rect">
            <a:avLst/>
          </a:prstGeom>
          <a:noFill/>
          <a:ln w="12700">
            <a:solidFill>
              <a:prstClr val="black"/>
            </a:solidFill>
          </a:ln>
        </p:spPr>
        <p:txBody>
          <a:bodyPr vert="horz" lIns="89803" tIns="44902" rIns="89803" bIns="44902" rtlCol="0" anchor="ctr"/>
          <a:lstStyle/>
          <a:p>
            <a:endParaRPr lang="ja-JP" altLang="en-US"/>
          </a:p>
        </p:txBody>
      </p:sp>
      <p:sp>
        <p:nvSpPr>
          <p:cNvPr id="5" name="ノート プレースホルダー 4"/>
          <p:cNvSpPr>
            <a:spLocks noGrp="1"/>
          </p:cNvSpPr>
          <p:nvPr>
            <p:ph type="body" sz="quarter" idx="3"/>
          </p:nvPr>
        </p:nvSpPr>
        <p:spPr>
          <a:xfrm>
            <a:off x="673887" y="4748652"/>
            <a:ext cx="5387989" cy="3883981"/>
          </a:xfrm>
          <a:prstGeom prst="rect">
            <a:avLst/>
          </a:prstGeom>
        </p:spPr>
        <p:txBody>
          <a:bodyPr vert="horz" lIns="89803" tIns="44902" rIns="89803" bIns="44902"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372216"/>
            <a:ext cx="2919141" cy="494097"/>
          </a:xfrm>
          <a:prstGeom prst="rect">
            <a:avLst/>
          </a:prstGeom>
        </p:spPr>
        <p:txBody>
          <a:bodyPr vert="horz" lIns="89803" tIns="44902" rIns="89803" bIns="44902"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070" y="9372216"/>
            <a:ext cx="2919141" cy="494097"/>
          </a:xfrm>
          <a:prstGeom prst="rect">
            <a:avLst/>
          </a:prstGeom>
        </p:spPr>
        <p:txBody>
          <a:bodyPr vert="horz" lIns="89803" tIns="44902" rIns="89803" bIns="44902" rtlCol="0" anchor="b"/>
          <a:lstStyle>
            <a:lvl1pPr algn="r">
              <a:defRPr sz="1200"/>
            </a:lvl1pPr>
          </a:lstStyle>
          <a:p>
            <a:fld id="{C86A7DC6-4F49-4B31-B557-9BBC3851C10A}" type="slidenum">
              <a:rPr kumimoji="1" lang="ja-JP" altLang="en-US" smtClean="0"/>
              <a:t>‹#›</a:t>
            </a:fld>
            <a:endParaRPr kumimoji="1" lang="ja-JP" altLang="en-US"/>
          </a:p>
        </p:txBody>
      </p:sp>
    </p:spTree>
    <p:extLst>
      <p:ext uri="{BB962C8B-B14F-4D97-AF65-F5344CB8AC3E}">
        <p14:creationId xmlns:p14="http://schemas.microsoft.com/office/powerpoint/2010/main" val="3380526975"/>
      </p:ext>
    </p:extLst>
  </p:cSld>
  <p:clrMap bg1="lt1" tx1="dk1" bg2="lt2" tx2="dk2" accent1="accent1" accent2="accent2" accent3="accent3" accent4="accent4" accent5="accent5" accent6="accent6" hlink="hlink" folHlink="folHlink"/>
  <p:notesStyle>
    <a:lvl1pPr marL="0" algn="l" defTabSz="241859" rtl="0" eaLnBrk="1" latinLnBrk="0" hangingPunct="1">
      <a:defRPr kumimoji="1" sz="317" kern="1200">
        <a:solidFill>
          <a:schemeClr val="tx1"/>
        </a:solidFill>
        <a:latin typeface="+mn-lt"/>
        <a:ea typeface="+mn-ea"/>
        <a:cs typeface="+mn-cs"/>
      </a:defRPr>
    </a:lvl1pPr>
    <a:lvl2pPr marL="120929" algn="l" defTabSz="241859" rtl="0" eaLnBrk="1" latinLnBrk="0" hangingPunct="1">
      <a:defRPr kumimoji="1" sz="317" kern="1200">
        <a:solidFill>
          <a:schemeClr val="tx1"/>
        </a:solidFill>
        <a:latin typeface="+mn-lt"/>
        <a:ea typeface="+mn-ea"/>
        <a:cs typeface="+mn-cs"/>
      </a:defRPr>
    </a:lvl2pPr>
    <a:lvl3pPr marL="241859" algn="l" defTabSz="241859" rtl="0" eaLnBrk="1" latinLnBrk="0" hangingPunct="1">
      <a:defRPr kumimoji="1" sz="317" kern="1200">
        <a:solidFill>
          <a:schemeClr val="tx1"/>
        </a:solidFill>
        <a:latin typeface="+mn-lt"/>
        <a:ea typeface="+mn-ea"/>
        <a:cs typeface="+mn-cs"/>
      </a:defRPr>
    </a:lvl3pPr>
    <a:lvl4pPr marL="362788" algn="l" defTabSz="241859" rtl="0" eaLnBrk="1" latinLnBrk="0" hangingPunct="1">
      <a:defRPr kumimoji="1" sz="317" kern="1200">
        <a:solidFill>
          <a:schemeClr val="tx1"/>
        </a:solidFill>
        <a:latin typeface="+mn-lt"/>
        <a:ea typeface="+mn-ea"/>
        <a:cs typeface="+mn-cs"/>
      </a:defRPr>
    </a:lvl4pPr>
    <a:lvl5pPr marL="483718" algn="l" defTabSz="241859" rtl="0" eaLnBrk="1" latinLnBrk="0" hangingPunct="1">
      <a:defRPr kumimoji="1" sz="317" kern="1200">
        <a:solidFill>
          <a:schemeClr val="tx1"/>
        </a:solidFill>
        <a:latin typeface="+mn-lt"/>
        <a:ea typeface="+mn-ea"/>
        <a:cs typeface="+mn-cs"/>
      </a:defRPr>
    </a:lvl5pPr>
    <a:lvl6pPr marL="604647" algn="l" defTabSz="241859" rtl="0" eaLnBrk="1" latinLnBrk="0" hangingPunct="1">
      <a:defRPr kumimoji="1" sz="317" kern="1200">
        <a:solidFill>
          <a:schemeClr val="tx1"/>
        </a:solidFill>
        <a:latin typeface="+mn-lt"/>
        <a:ea typeface="+mn-ea"/>
        <a:cs typeface="+mn-cs"/>
      </a:defRPr>
    </a:lvl6pPr>
    <a:lvl7pPr marL="725576" algn="l" defTabSz="241859" rtl="0" eaLnBrk="1" latinLnBrk="0" hangingPunct="1">
      <a:defRPr kumimoji="1" sz="317" kern="1200">
        <a:solidFill>
          <a:schemeClr val="tx1"/>
        </a:solidFill>
        <a:latin typeface="+mn-lt"/>
        <a:ea typeface="+mn-ea"/>
        <a:cs typeface="+mn-cs"/>
      </a:defRPr>
    </a:lvl7pPr>
    <a:lvl8pPr marL="846506" algn="l" defTabSz="241859" rtl="0" eaLnBrk="1" latinLnBrk="0" hangingPunct="1">
      <a:defRPr kumimoji="1" sz="317" kern="1200">
        <a:solidFill>
          <a:schemeClr val="tx1"/>
        </a:solidFill>
        <a:latin typeface="+mn-lt"/>
        <a:ea typeface="+mn-ea"/>
        <a:cs typeface="+mn-cs"/>
      </a:defRPr>
    </a:lvl8pPr>
    <a:lvl9pPr marL="967435" algn="l" defTabSz="241859" rtl="0" eaLnBrk="1" latinLnBrk="0" hangingPunct="1">
      <a:defRPr kumimoji="1" sz="317"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386953" y="318263"/>
            <a:ext cx="2321719" cy="677040"/>
          </a:xfrm>
        </p:spPr>
        <p:txBody>
          <a:bodyPr anchor="b"/>
          <a:lstStyle>
            <a:lvl1pPr algn="ctr">
              <a:defRPr sz="1523"/>
            </a:lvl1pPr>
          </a:lstStyle>
          <a:p>
            <a:r>
              <a:rPr lang="ja-JP" altLang="en-US"/>
              <a:t>マスター タイトルの書式設定</a:t>
            </a:r>
            <a:endParaRPr lang="en-US" dirty="0"/>
          </a:p>
        </p:txBody>
      </p:sp>
      <p:sp>
        <p:nvSpPr>
          <p:cNvPr id="3" name="Subtitle 2"/>
          <p:cNvSpPr>
            <a:spLocks noGrp="1"/>
          </p:cNvSpPr>
          <p:nvPr>
            <p:ph type="subTitle" idx="1"/>
          </p:nvPr>
        </p:nvSpPr>
        <p:spPr>
          <a:xfrm>
            <a:off x="386953" y="1021411"/>
            <a:ext cx="2321719" cy="469516"/>
          </a:xfrm>
        </p:spPr>
        <p:txBody>
          <a:bodyPr/>
          <a:lstStyle>
            <a:lvl1pPr marL="0" indent="0" algn="ctr">
              <a:buNone/>
              <a:defRPr sz="609"/>
            </a:lvl1pPr>
            <a:lvl2pPr marL="116083" indent="0" algn="ctr">
              <a:buNone/>
              <a:defRPr sz="508"/>
            </a:lvl2pPr>
            <a:lvl3pPr marL="232166" indent="0" algn="ctr">
              <a:buNone/>
              <a:defRPr sz="457"/>
            </a:lvl3pPr>
            <a:lvl4pPr marL="348249" indent="0" algn="ctr">
              <a:buNone/>
              <a:defRPr sz="406"/>
            </a:lvl4pPr>
            <a:lvl5pPr marL="464332" indent="0" algn="ctr">
              <a:buNone/>
              <a:defRPr sz="406"/>
            </a:lvl5pPr>
            <a:lvl6pPr marL="580415" indent="0" algn="ctr">
              <a:buNone/>
              <a:defRPr sz="406"/>
            </a:lvl6pPr>
            <a:lvl7pPr marL="696498" indent="0" algn="ctr">
              <a:buNone/>
              <a:defRPr sz="406"/>
            </a:lvl7pPr>
            <a:lvl8pPr marL="812582" indent="0" algn="ctr">
              <a:buNone/>
              <a:defRPr sz="406"/>
            </a:lvl8pPr>
            <a:lvl9pPr marL="928665" indent="0" algn="ctr">
              <a:buNone/>
              <a:defRPr sz="406"/>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2295316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4043069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215307" y="103537"/>
            <a:ext cx="667494" cy="164803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12824" y="103537"/>
            <a:ext cx="1963787" cy="1648033"/>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041244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45741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11212" y="484822"/>
            <a:ext cx="2669977" cy="808936"/>
          </a:xfrm>
        </p:spPr>
        <p:txBody>
          <a:bodyPr anchor="b"/>
          <a:lstStyle>
            <a:lvl1pPr>
              <a:defRPr sz="152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11212" y="1301411"/>
            <a:ext cx="2669977" cy="425400"/>
          </a:xfrm>
        </p:spPr>
        <p:txBody>
          <a:bodyPr/>
          <a:lstStyle>
            <a:lvl1pPr marL="0" indent="0">
              <a:buNone/>
              <a:defRPr sz="609">
                <a:solidFill>
                  <a:schemeClr val="tx1">
                    <a:tint val="82000"/>
                  </a:schemeClr>
                </a:solidFill>
              </a:defRPr>
            </a:lvl1pPr>
            <a:lvl2pPr marL="116083" indent="0">
              <a:buNone/>
              <a:defRPr sz="508">
                <a:solidFill>
                  <a:schemeClr val="tx1">
                    <a:tint val="82000"/>
                  </a:schemeClr>
                </a:solidFill>
              </a:defRPr>
            </a:lvl2pPr>
            <a:lvl3pPr marL="232166" indent="0">
              <a:buNone/>
              <a:defRPr sz="457">
                <a:solidFill>
                  <a:schemeClr val="tx1">
                    <a:tint val="82000"/>
                  </a:schemeClr>
                </a:solidFill>
              </a:defRPr>
            </a:lvl3pPr>
            <a:lvl4pPr marL="348249" indent="0">
              <a:buNone/>
              <a:defRPr sz="406">
                <a:solidFill>
                  <a:schemeClr val="tx1">
                    <a:tint val="82000"/>
                  </a:schemeClr>
                </a:solidFill>
              </a:defRPr>
            </a:lvl4pPr>
            <a:lvl5pPr marL="464332" indent="0">
              <a:buNone/>
              <a:defRPr sz="406">
                <a:solidFill>
                  <a:schemeClr val="tx1">
                    <a:tint val="82000"/>
                  </a:schemeClr>
                </a:solidFill>
              </a:defRPr>
            </a:lvl5pPr>
            <a:lvl6pPr marL="580415" indent="0">
              <a:buNone/>
              <a:defRPr sz="406">
                <a:solidFill>
                  <a:schemeClr val="tx1">
                    <a:tint val="82000"/>
                  </a:schemeClr>
                </a:solidFill>
              </a:defRPr>
            </a:lvl6pPr>
            <a:lvl7pPr marL="696498" indent="0">
              <a:buNone/>
              <a:defRPr sz="406">
                <a:solidFill>
                  <a:schemeClr val="tx1">
                    <a:tint val="82000"/>
                  </a:schemeClr>
                </a:solidFill>
              </a:defRPr>
            </a:lvl7pPr>
            <a:lvl8pPr marL="812582" indent="0">
              <a:buNone/>
              <a:defRPr sz="406">
                <a:solidFill>
                  <a:schemeClr val="tx1">
                    <a:tint val="82000"/>
                  </a:schemeClr>
                </a:solidFill>
              </a:defRPr>
            </a:lvl8pPr>
            <a:lvl9pPr marL="928665" indent="0">
              <a:buNone/>
              <a:defRPr sz="406">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47199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12824" y="517683"/>
            <a:ext cx="1315641" cy="123388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67160" y="517683"/>
            <a:ext cx="1315641" cy="123388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609130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13227" y="103537"/>
            <a:ext cx="2669977" cy="37588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13228" y="476719"/>
            <a:ext cx="1309594" cy="233633"/>
          </a:xfrm>
        </p:spPr>
        <p:txBody>
          <a:bodyPr anchor="b"/>
          <a:lstStyle>
            <a:lvl1pPr marL="0" indent="0">
              <a:buNone/>
              <a:defRPr sz="609" b="1"/>
            </a:lvl1pPr>
            <a:lvl2pPr marL="116083" indent="0">
              <a:buNone/>
              <a:defRPr sz="508" b="1"/>
            </a:lvl2pPr>
            <a:lvl3pPr marL="232166" indent="0">
              <a:buNone/>
              <a:defRPr sz="457" b="1"/>
            </a:lvl3pPr>
            <a:lvl4pPr marL="348249" indent="0">
              <a:buNone/>
              <a:defRPr sz="406" b="1"/>
            </a:lvl4pPr>
            <a:lvl5pPr marL="464332" indent="0">
              <a:buNone/>
              <a:defRPr sz="406" b="1"/>
            </a:lvl5pPr>
            <a:lvl6pPr marL="580415" indent="0">
              <a:buNone/>
              <a:defRPr sz="406" b="1"/>
            </a:lvl6pPr>
            <a:lvl7pPr marL="696498" indent="0">
              <a:buNone/>
              <a:defRPr sz="406" b="1"/>
            </a:lvl7pPr>
            <a:lvl8pPr marL="812582" indent="0">
              <a:buNone/>
              <a:defRPr sz="406" b="1"/>
            </a:lvl8pPr>
            <a:lvl9pPr marL="928665" indent="0">
              <a:buNone/>
              <a:defRPr sz="406" b="1"/>
            </a:lvl9pPr>
          </a:lstStyle>
          <a:p>
            <a:pPr lvl="0"/>
            <a:r>
              <a:rPr lang="ja-JP" altLang="en-US"/>
              <a:t>マスター テキストの書式設定</a:t>
            </a:r>
          </a:p>
        </p:txBody>
      </p:sp>
      <p:sp>
        <p:nvSpPr>
          <p:cNvPr id="4" name="Content Placeholder 3"/>
          <p:cNvSpPr>
            <a:spLocks noGrp="1"/>
          </p:cNvSpPr>
          <p:nvPr>
            <p:ph sz="half" idx="2"/>
          </p:nvPr>
        </p:nvSpPr>
        <p:spPr>
          <a:xfrm>
            <a:off x="213228" y="710351"/>
            <a:ext cx="1309594" cy="10448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67160" y="476719"/>
            <a:ext cx="1316044" cy="233633"/>
          </a:xfrm>
        </p:spPr>
        <p:txBody>
          <a:bodyPr anchor="b"/>
          <a:lstStyle>
            <a:lvl1pPr marL="0" indent="0">
              <a:buNone/>
              <a:defRPr sz="609" b="1"/>
            </a:lvl1pPr>
            <a:lvl2pPr marL="116083" indent="0">
              <a:buNone/>
              <a:defRPr sz="508" b="1"/>
            </a:lvl2pPr>
            <a:lvl3pPr marL="232166" indent="0">
              <a:buNone/>
              <a:defRPr sz="457" b="1"/>
            </a:lvl3pPr>
            <a:lvl4pPr marL="348249" indent="0">
              <a:buNone/>
              <a:defRPr sz="406" b="1"/>
            </a:lvl4pPr>
            <a:lvl5pPr marL="464332" indent="0">
              <a:buNone/>
              <a:defRPr sz="406" b="1"/>
            </a:lvl5pPr>
            <a:lvl6pPr marL="580415" indent="0">
              <a:buNone/>
              <a:defRPr sz="406" b="1"/>
            </a:lvl6pPr>
            <a:lvl7pPr marL="696498" indent="0">
              <a:buNone/>
              <a:defRPr sz="406" b="1"/>
            </a:lvl7pPr>
            <a:lvl8pPr marL="812582" indent="0">
              <a:buNone/>
              <a:defRPr sz="406" b="1"/>
            </a:lvl8pPr>
            <a:lvl9pPr marL="928665" indent="0">
              <a:buNone/>
              <a:defRPr sz="406" b="1"/>
            </a:lvl9pPr>
          </a:lstStyle>
          <a:p>
            <a:pPr lvl="0"/>
            <a:r>
              <a:rPr lang="ja-JP" altLang="en-US"/>
              <a:t>マスター テキストの書式設定</a:t>
            </a:r>
          </a:p>
        </p:txBody>
      </p:sp>
      <p:sp>
        <p:nvSpPr>
          <p:cNvPr id="6" name="Content Placeholder 5"/>
          <p:cNvSpPr>
            <a:spLocks noGrp="1"/>
          </p:cNvSpPr>
          <p:nvPr>
            <p:ph sz="quarter" idx="4"/>
          </p:nvPr>
        </p:nvSpPr>
        <p:spPr>
          <a:xfrm>
            <a:off x="1567160" y="710351"/>
            <a:ext cx="1316044" cy="10448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926131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21844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4178622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13227" y="129646"/>
            <a:ext cx="998420" cy="453761"/>
          </a:xfrm>
        </p:spPr>
        <p:txBody>
          <a:bodyPr anchor="b"/>
          <a:lstStyle>
            <a:lvl1pPr>
              <a:defRPr sz="812"/>
            </a:lvl1pPr>
          </a:lstStyle>
          <a:p>
            <a:r>
              <a:rPr lang="ja-JP" altLang="en-US"/>
              <a:t>マスター タイトルの書式設定</a:t>
            </a:r>
            <a:endParaRPr lang="en-US" dirty="0"/>
          </a:p>
        </p:txBody>
      </p:sp>
      <p:sp>
        <p:nvSpPr>
          <p:cNvPr id="3" name="Content Placeholder 2"/>
          <p:cNvSpPr>
            <a:spLocks noGrp="1"/>
          </p:cNvSpPr>
          <p:nvPr>
            <p:ph idx="1"/>
          </p:nvPr>
        </p:nvSpPr>
        <p:spPr>
          <a:xfrm>
            <a:off x="1316044" y="279999"/>
            <a:ext cx="1567160" cy="1381989"/>
          </a:xfrm>
        </p:spPr>
        <p:txBody>
          <a:bodyPr/>
          <a:lstStyle>
            <a:lvl1pPr>
              <a:defRPr sz="812"/>
            </a:lvl1pPr>
            <a:lvl2pPr>
              <a:defRPr sz="711"/>
            </a:lvl2pPr>
            <a:lvl3pPr>
              <a:defRPr sz="609"/>
            </a:lvl3pPr>
            <a:lvl4pPr>
              <a:defRPr sz="508"/>
            </a:lvl4pPr>
            <a:lvl5pPr>
              <a:defRPr sz="508"/>
            </a:lvl5pPr>
            <a:lvl6pPr>
              <a:defRPr sz="508"/>
            </a:lvl6pPr>
            <a:lvl7pPr>
              <a:defRPr sz="508"/>
            </a:lvl7pPr>
            <a:lvl8pPr>
              <a:defRPr sz="508"/>
            </a:lvl8pPr>
            <a:lvl9pPr>
              <a:defRPr sz="50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13227" y="583406"/>
            <a:ext cx="998420" cy="1080833"/>
          </a:xfrm>
        </p:spPr>
        <p:txBody>
          <a:bodyPr/>
          <a:lstStyle>
            <a:lvl1pPr marL="0" indent="0">
              <a:buNone/>
              <a:defRPr sz="406"/>
            </a:lvl1pPr>
            <a:lvl2pPr marL="116083" indent="0">
              <a:buNone/>
              <a:defRPr sz="355"/>
            </a:lvl2pPr>
            <a:lvl3pPr marL="232166" indent="0">
              <a:buNone/>
              <a:defRPr sz="305"/>
            </a:lvl3pPr>
            <a:lvl4pPr marL="348249" indent="0">
              <a:buNone/>
              <a:defRPr sz="254"/>
            </a:lvl4pPr>
            <a:lvl5pPr marL="464332" indent="0">
              <a:buNone/>
              <a:defRPr sz="254"/>
            </a:lvl5pPr>
            <a:lvl6pPr marL="580415" indent="0">
              <a:buNone/>
              <a:defRPr sz="254"/>
            </a:lvl6pPr>
            <a:lvl7pPr marL="696498" indent="0">
              <a:buNone/>
              <a:defRPr sz="254"/>
            </a:lvl7pPr>
            <a:lvl8pPr marL="812582" indent="0">
              <a:buNone/>
              <a:defRPr sz="254"/>
            </a:lvl8pPr>
            <a:lvl9pPr marL="928665" indent="0">
              <a:buNone/>
              <a:defRPr sz="25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2661036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13227" y="129646"/>
            <a:ext cx="998420" cy="453761"/>
          </a:xfrm>
        </p:spPr>
        <p:txBody>
          <a:bodyPr anchor="b"/>
          <a:lstStyle>
            <a:lvl1pPr>
              <a:defRPr sz="812"/>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316044" y="279999"/>
            <a:ext cx="1567160" cy="1381989"/>
          </a:xfrm>
        </p:spPr>
        <p:txBody>
          <a:bodyPr anchor="t"/>
          <a:lstStyle>
            <a:lvl1pPr marL="0" indent="0">
              <a:buNone/>
              <a:defRPr sz="812"/>
            </a:lvl1pPr>
            <a:lvl2pPr marL="116083" indent="0">
              <a:buNone/>
              <a:defRPr sz="711"/>
            </a:lvl2pPr>
            <a:lvl3pPr marL="232166" indent="0">
              <a:buNone/>
              <a:defRPr sz="609"/>
            </a:lvl3pPr>
            <a:lvl4pPr marL="348249" indent="0">
              <a:buNone/>
              <a:defRPr sz="508"/>
            </a:lvl4pPr>
            <a:lvl5pPr marL="464332" indent="0">
              <a:buNone/>
              <a:defRPr sz="508"/>
            </a:lvl5pPr>
            <a:lvl6pPr marL="580415" indent="0">
              <a:buNone/>
              <a:defRPr sz="508"/>
            </a:lvl6pPr>
            <a:lvl7pPr marL="696498" indent="0">
              <a:buNone/>
              <a:defRPr sz="508"/>
            </a:lvl7pPr>
            <a:lvl8pPr marL="812582" indent="0">
              <a:buNone/>
              <a:defRPr sz="508"/>
            </a:lvl8pPr>
            <a:lvl9pPr marL="928665" indent="0">
              <a:buNone/>
              <a:defRPr sz="50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13227" y="583406"/>
            <a:ext cx="998420" cy="1080833"/>
          </a:xfrm>
        </p:spPr>
        <p:txBody>
          <a:bodyPr/>
          <a:lstStyle>
            <a:lvl1pPr marL="0" indent="0">
              <a:buNone/>
              <a:defRPr sz="406"/>
            </a:lvl1pPr>
            <a:lvl2pPr marL="116083" indent="0">
              <a:buNone/>
              <a:defRPr sz="355"/>
            </a:lvl2pPr>
            <a:lvl3pPr marL="232166" indent="0">
              <a:buNone/>
              <a:defRPr sz="305"/>
            </a:lvl3pPr>
            <a:lvl4pPr marL="348249" indent="0">
              <a:buNone/>
              <a:defRPr sz="254"/>
            </a:lvl4pPr>
            <a:lvl5pPr marL="464332" indent="0">
              <a:buNone/>
              <a:defRPr sz="254"/>
            </a:lvl5pPr>
            <a:lvl6pPr marL="580415" indent="0">
              <a:buNone/>
              <a:defRPr sz="254"/>
            </a:lvl6pPr>
            <a:lvl7pPr marL="696498" indent="0">
              <a:buNone/>
              <a:defRPr sz="254"/>
            </a:lvl7pPr>
            <a:lvl8pPr marL="812582" indent="0">
              <a:buNone/>
              <a:defRPr sz="254"/>
            </a:lvl8pPr>
            <a:lvl9pPr marL="928665" indent="0">
              <a:buNone/>
              <a:defRPr sz="25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3627761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2824" y="103537"/>
            <a:ext cx="2669977" cy="37588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12824" y="517683"/>
            <a:ext cx="2669977" cy="123388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12824" y="1802438"/>
            <a:ext cx="696516" cy="103537"/>
          </a:xfrm>
          <a:prstGeom prst="rect">
            <a:avLst/>
          </a:prstGeom>
        </p:spPr>
        <p:txBody>
          <a:bodyPr vert="horz" lIns="91440" tIns="45720" rIns="91440" bIns="45720" rtlCol="0" anchor="ctr"/>
          <a:lstStyle>
            <a:lvl1pPr algn="l">
              <a:defRPr sz="305">
                <a:solidFill>
                  <a:schemeClr val="tx1">
                    <a:tint val="82000"/>
                  </a:schemeClr>
                </a:solidFill>
              </a:defRPr>
            </a:lvl1p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3"/>
          </p:nvPr>
        </p:nvSpPr>
        <p:spPr>
          <a:xfrm>
            <a:off x="1025426" y="1802438"/>
            <a:ext cx="1044773" cy="103537"/>
          </a:xfrm>
          <a:prstGeom prst="rect">
            <a:avLst/>
          </a:prstGeom>
        </p:spPr>
        <p:txBody>
          <a:bodyPr vert="horz" lIns="91440" tIns="45720" rIns="91440" bIns="45720" rtlCol="0" anchor="ctr"/>
          <a:lstStyle>
            <a:lvl1pPr algn="ctr">
              <a:defRPr sz="305">
                <a:solidFill>
                  <a:schemeClr val="tx1">
                    <a:tint val="82000"/>
                  </a:schemeClr>
                </a:solidFill>
              </a:defRPr>
            </a:lvl1pPr>
          </a:lstStyle>
          <a:p>
            <a:endParaRPr kumimoji="1" lang="ja-JP" altLang="en-US"/>
          </a:p>
        </p:txBody>
      </p:sp>
      <p:sp>
        <p:nvSpPr>
          <p:cNvPr id="6" name="Slide Number Placeholder 5"/>
          <p:cNvSpPr>
            <a:spLocks noGrp="1"/>
          </p:cNvSpPr>
          <p:nvPr>
            <p:ph type="sldNum" sz="quarter" idx="4"/>
          </p:nvPr>
        </p:nvSpPr>
        <p:spPr>
          <a:xfrm>
            <a:off x="2186285" y="1802438"/>
            <a:ext cx="696516" cy="103537"/>
          </a:xfrm>
          <a:prstGeom prst="rect">
            <a:avLst/>
          </a:prstGeom>
        </p:spPr>
        <p:txBody>
          <a:bodyPr vert="horz" lIns="91440" tIns="45720" rIns="91440" bIns="45720" rtlCol="0" anchor="ctr"/>
          <a:lstStyle>
            <a:lvl1pPr algn="r">
              <a:defRPr sz="305">
                <a:solidFill>
                  <a:schemeClr val="tx1">
                    <a:tint val="82000"/>
                  </a:schemeClr>
                </a:solidFill>
              </a:defRPr>
            </a:lvl1p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843701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32166" rtl="0" eaLnBrk="1" latinLnBrk="0" hangingPunct="1">
        <a:lnSpc>
          <a:spcPct val="90000"/>
        </a:lnSpc>
        <a:spcBef>
          <a:spcPct val="0"/>
        </a:spcBef>
        <a:buNone/>
        <a:defRPr kumimoji="1" sz="1117" kern="1200">
          <a:solidFill>
            <a:schemeClr val="tx1"/>
          </a:solidFill>
          <a:latin typeface="+mj-lt"/>
          <a:ea typeface="+mj-ea"/>
          <a:cs typeface="+mj-cs"/>
        </a:defRPr>
      </a:lvl1pPr>
    </p:titleStyle>
    <p:bodyStyle>
      <a:lvl1pPr marL="58042" indent="-58042" algn="l" defTabSz="232166" rtl="0" eaLnBrk="1" latinLnBrk="0" hangingPunct="1">
        <a:lnSpc>
          <a:spcPct val="90000"/>
        </a:lnSpc>
        <a:spcBef>
          <a:spcPts val="254"/>
        </a:spcBef>
        <a:buFont typeface="Arial" panose="020B0604020202020204" pitchFamily="34" charset="0"/>
        <a:buChar char="•"/>
        <a:defRPr kumimoji="1" sz="711" kern="1200">
          <a:solidFill>
            <a:schemeClr val="tx1"/>
          </a:solidFill>
          <a:latin typeface="+mn-lt"/>
          <a:ea typeface="+mn-ea"/>
          <a:cs typeface="+mn-cs"/>
        </a:defRPr>
      </a:lvl1pPr>
      <a:lvl2pPr marL="174125" indent="-58042" algn="l" defTabSz="232166" rtl="0" eaLnBrk="1" latinLnBrk="0" hangingPunct="1">
        <a:lnSpc>
          <a:spcPct val="90000"/>
        </a:lnSpc>
        <a:spcBef>
          <a:spcPts val="127"/>
        </a:spcBef>
        <a:buFont typeface="Arial" panose="020B0604020202020204" pitchFamily="34" charset="0"/>
        <a:buChar char="•"/>
        <a:defRPr kumimoji="1" sz="609" kern="1200">
          <a:solidFill>
            <a:schemeClr val="tx1"/>
          </a:solidFill>
          <a:latin typeface="+mn-lt"/>
          <a:ea typeface="+mn-ea"/>
          <a:cs typeface="+mn-cs"/>
        </a:defRPr>
      </a:lvl2pPr>
      <a:lvl3pPr marL="290208" indent="-58042" algn="l" defTabSz="232166" rtl="0" eaLnBrk="1" latinLnBrk="0" hangingPunct="1">
        <a:lnSpc>
          <a:spcPct val="90000"/>
        </a:lnSpc>
        <a:spcBef>
          <a:spcPts val="127"/>
        </a:spcBef>
        <a:buFont typeface="Arial" panose="020B0604020202020204" pitchFamily="34" charset="0"/>
        <a:buChar char="•"/>
        <a:defRPr kumimoji="1" sz="508" kern="1200">
          <a:solidFill>
            <a:schemeClr val="tx1"/>
          </a:solidFill>
          <a:latin typeface="+mn-lt"/>
          <a:ea typeface="+mn-ea"/>
          <a:cs typeface="+mn-cs"/>
        </a:defRPr>
      </a:lvl3pPr>
      <a:lvl4pPr marL="406291"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4pPr>
      <a:lvl5pPr marL="522374"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5pPr>
      <a:lvl6pPr marL="638457"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6pPr>
      <a:lvl7pPr marL="754540"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7pPr>
      <a:lvl8pPr marL="870623"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8pPr>
      <a:lvl9pPr marL="986706"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9pPr>
    </p:bodyStyle>
    <p:otherStyle>
      <a:defPPr>
        <a:defRPr lang="en-US"/>
      </a:defPPr>
      <a:lvl1pPr marL="0" algn="l" defTabSz="232166" rtl="0" eaLnBrk="1" latinLnBrk="0" hangingPunct="1">
        <a:defRPr kumimoji="1" sz="457" kern="1200">
          <a:solidFill>
            <a:schemeClr val="tx1"/>
          </a:solidFill>
          <a:latin typeface="+mn-lt"/>
          <a:ea typeface="+mn-ea"/>
          <a:cs typeface="+mn-cs"/>
        </a:defRPr>
      </a:lvl1pPr>
      <a:lvl2pPr marL="116083" algn="l" defTabSz="232166" rtl="0" eaLnBrk="1" latinLnBrk="0" hangingPunct="1">
        <a:defRPr kumimoji="1" sz="457" kern="1200">
          <a:solidFill>
            <a:schemeClr val="tx1"/>
          </a:solidFill>
          <a:latin typeface="+mn-lt"/>
          <a:ea typeface="+mn-ea"/>
          <a:cs typeface="+mn-cs"/>
        </a:defRPr>
      </a:lvl2pPr>
      <a:lvl3pPr marL="232166" algn="l" defTabSz="232166" rtl="0" eaLnBrk="1" latinLnBrk="0" hangingPunct="1">
        <a:defRPr kumimoji="1" sz="457" kern="1200">
          <a:solidFill>
            <a:schemeClr val="tx1"/>
          </a:solidFill>
          <a:latin typeface="+mn-lt"/>
          <a:ea typeface="+mn-ea"/>
          <a:cs typeface="+mn-cs"/>
        </a:defRPr>
      </a:lvl3pPr>
      <a:lvl4pPr marL="348249" algn="l" defTabSz="232166" rtl="0" eaLnBrk="1" latinLnBrk="0" hangingPunct="1">
        <a:defRPr kumimoji="1" sz="457" kern="1200">
          <a:solidFill>
            <a:schemeClr val="tx1"/>
          </a:solidFill>
          <a:latin typeface="+mn-lt"/>
          <a:ea typeface="+mn-ea"/>
          <a:cs typeface="+mn-cs"/>
        </a:defRPr>
      </a:lvl4pPr>
      <a:lvl5pPr marL="464332" algn="l" defTabSz="232166" rtl="0" eaLnBrk="1" latinLnBrk="0" hangingPunct="1">
        <a:defRPr kumimoji="1" sz="457" kern="1200">
          <a:solidFill>
            <a:schemeClr val="tx1"/>
          </a:solidFill>
          <a:latin typeface="+mn-lt"/>
          <a:ea typeface="+mn-ea"/>
          <a:cs typeface="+mn-cs"/>
        </a:defRPr>
      </a:lvl5pPr>
      <a:lvl6pPr marL="580415" algn="l" defTabSz="232166" rtl="0" eaLnBrk="1" latinLnBrk="0" hangingPunct="1">
        <a:defRPr kumimoji="1" sz="457" kern="1200">
          <a:solidFill>
            <a:schemeClr val="tx1"/>
          </a:solidFill>
          <a:latin typeface="+mn-lt"/>
          <a:ea typeface="+mn-ea"/>
          <a:cs typeface="+mn-cs"/>
        </a:defRPr>
      </a:lvl6pPr>
      <a:lvl7pPr marL="696498" algn="l" defTabSz="232166" rtl="0" eaLnBrk="1" latinLnBrk="0" hangingPunct="1">
        <a:defRPr kumimoji="1" sz="457" kern="1200">
          <a:solidFill>
            <a:schemeClr val="tx1"/>
          </a:solidFill>
          <a:latin typeface="+mn-lt"/>
          <a:ea typeface="+mn-ea"/>
          <a:cs typeface="+mn-cs"/>
        </a:defRPr>
      </a:lvl7pPr>
      <a:lvl8pPr marL="812582" algn="l" defTabSz="232166" rtl="0" eaLnBrk="1" latinLnBrk="0" hangingPunct="1">
        <a:defRPr kumimoji="1" sz="457" kern="1200">
          <a:solidFill>
            <a:schemeClr val="tx1"/>
          </a:solidFill>
          <a:latin typeface="+mn-lt"/>
          <a:ea typeface="+mn-ea"/>
          <a:cs typeface="+mn-cs"/>
        </a:defRPr>
      </a:lvl8pPr>
      <a:lvl9pPr marL="928665" algn="l" defTabSz="232166" rtl="0" eaLnBrk="1" latinLnBrk="0" hangingPunct="1">
        <a:defRPr kumimoji="1" sz="45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9C9B33-702A-D020-4CDC-49449C17DF31}"/>
              </a:ext>
            </a:extLst>
          </p:cNvPr>
          <p:cNvSpPr>
            <a:spLocks noGrp="1"/>
          </p:cNvSpPr>
          <p:nvPr>
            <p:ph type="title"/>
          </p:nvPr>
        </p:nvSpPr>
        <p:spPr/>
        <p:txBody>
          <a:bodyPr/>
          <a:lstStyle/>
          <a:p>
            <a:r>
              <a:rPr kumimoji="1" lang="ja-JP" altLang="en-US" dirty="0"/>
              <a:t>デザイン案一覧</a:t>
            </a:r>
          </a:p>
        </p:txBody>
      </p:sp>
      <p:sp>
        <p:nvSpPr>
          <p:cNvPr id="3" name="コンテンツ プレースホルダー 2">
            <a:extLst>
              <a:ext uri="{FF2B5EF4-FFF2-40B4-BE49-F238E27FC236}">
                <a16:creationId xmlns:a16="http://schemas.microsoft.com/office/drawing/2014/main" id="{9D292EDD-C313-2C70-0484-191FB11E24D9}"/>
              </a:ext>
            </a:extLst>
          </p:cNvPr>
          <p:cNvSpPr>
            <a:spLocks noGrp="1"/>
          </p:cNvSpPr>
          <p:nvPr>
            <p:ph idx="1"/>
          </p:nvPr>
        </p:nvSpPr>
        <p:spPr>
          <a:xfrm>
            <a:off x="212824" y="517683"/>
            <a:ext cx="2781201" cy="1233887"/>
          </a:xfrm>
        </p:spPr>
        <p:txBody>
          <a:bodyPr/>
          <a:lstStyle/>
          <a:p>
            <a:endParaRPr lang="en-US" altLang="ja-JP" dirty="0"/>
          </a:p>
          <a:p>
            <a:r>
              <a:rPr kumimoji="1" lang="ja-JP" altLang="en-US" dirty="0"/>
              <a:t>自由なスペース　：</a:t>
            </a:r>
            <a:endParaRPr kumimoji="1" lang="en-US" altLang="ja-JP" dirty="0"/>
          </a:p>
          <a:p>
            <a:endParaRPr lang="en-US" altLang="ja-JP" dirty="0"/>
          </a:p>
          <a:p>
            <a:r>
              <a:rPr lang="ja-JP" altLang="en-US" dirty="0"/>
              <a:t>現在のシステムでは、事前に商品を登録して商品棚に並べて置くような状況は想定できていないが、いずれ対応可能と考える</a:t>
            </a:r>
            <a:endParaRPr lang="en-US" altLang="ja-JP" dirty="0"/>
          </a:p>
          <a:p>
            <a:r>
              <a:rPr lang="en-US" altLang="ja-JP" dirty="0"/>
              <a:t>PIN</a:t>
            </a:r>
            <a:r>
              <a:rPr lang="ja-JP" altLang="en-US" dirty="0"/>
              <a:t>コードはパスワード扱いのため、店内のお客さんの手が届く場所にカードを置く場合は、会計時に手動で</a:t>
            </a:r>
            <a:r>
              <a:rPr lang="en-US" altLang="ja-JP" dirty="0"/>
              <a:t>PIN</a:t>
            </a:r>
            <a:r>
              <a:rPr lang="ja-JP" altLang="en-US" dirty="0"/>
              <a:t>を設定する、</a:t>
            </a:r>
            <a:r>
              <a:rPr lang="en-US" altLang="ja-JP" dirty="0"/>
              <a:t>PIN</a:t>
            </a:r>
            <a:r>
              <a:rPr lang="ja-JP" altLang="en-US" dirty="0"/>
              <a:t>の部分をラッピング用台紙で隠すなどが必要になる</a:t>
            </a:r>
            <a:endParaRPr kumimoji="1" lang="ja-JP" altLang="en-US" dirty="0"/>
          </a:p>
        </p:txBody>
      </p:sp>
      <p:sp>
        <p:nvSpPr>
          <p:cNvPr id="5" name="四角形: 角を丸くする 4">
            <a:extLst>
              <a:ext uri="{FF2B5EF4-FFF2-40B4-BE49-F238E27FC236}">
                <a16:creationId xmlns:a16="http://schemas.microsoft.com/office/drawing/2014/main" id="{4CD963D3-2290-EE22-BAC4-455EC08F33E4}"/>
              </a:ext>
            </a:extLst>
          </p:cNvPr>
          <p:cNvSpPr/>
          <p:nvPr/>
        </p:nvSpPr>
        <p:spPr>
          <a:xfrm>
            <a:off x="1173126" y="657368"/>
            <a:ext cx="276261" cy="178451"/>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3692992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24E414-B264-69F1-7D02-82212AD607C8}"/>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5CCEA16E-662A-87CB-20F3-40F73D29482E}"/>
              </a:ext>
            </a:extLst>
          </p:cNvPr>
          <p:cNvSpPr/>
          <p:nvPr/>
        </p:nvSpPr>
        <p:spPr>
          <a:xfrm>
            <a:off x="57150" y="106805"/>
            <a:ext cx="2990852" cy="767340"/>
          </a:xfrm>
          <a:prstGeom prst="roundRect">
            <a:avLst>
              <a:gd name="adj" fmla="val 14805"/>
            </a:avLst>
          </a:prstGeom>
          <a:blipFill dpi="0" rotWithShape="0">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p:sp>
        <p:nvSpPr>
          <p:cNvPr id="14" name="四角形: 角を丸くする 13">
            <a:extLst>
              <a:ext uri="{FF2B5EF4-FFF2-40B4-BE49-F238E27FC236}">
                <a16:creationId xmlns:a16="http://schemas.microsoft.com/office/drawing/2014/main" id="{4877DEAC-8752-381A-8B42-30C26722887D}"/>
              </a:ext>
            </a:extLst>
          </p:cNvPr>
          <p:cNvSpPr/>
          <p:nvPr/>
        </p:nvSpPr>
        <p:spPr>
          <a:xfrm>
            <a:off x="170287" y="22390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3C35BB89-8B70-B6B4-3075-017E55B505A7}"/>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98D76C1A-6ED4-806D-6084-DF7E2DAAECD3}"/>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E5C72B7A-7051-A73F-A345-42356D7D5F5F}"/>
                </a:ext>
              </a:extLst>
            </p:cNvPr>
            <p:cNvSpPr/>
            <p:nvPr/>
          </p:nvSpPr>
          <p:spPr>
            <a:xfrm>
              <a:off x="1385933" y="874669"/>
              <a:ext cx="1574532"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96E434FF-4514-372C-988C-38023DDD153C}"/>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0C507CD9-6864-4949-BCD5-4F76BB9E8FD3}"/>
              </a:ext>
            </a:extLst>
          </p:cNvPr>
          <p:cNvGrpSpPr/>
          <p:nvPr/>
        </p:nvGrpSpPr>
        <p:grpSpPr>
          <a:xfrm>
            <a:off x="0" y="945486"/>
            <a:ext cx="3095625" cy="999202"/>
            <a:chOff x="414338" y="352425"/>
            <a:chExt cx="2247899" cy="1233488"/>
          </a:xfrm>
        </p:grpSpPr>
        <p:sp>
          <p:nvSpPr>
            <p:cNvPr id="3" name="四角形: 角を丸くする 2">
              <a:extLst>
                <a:ext uri="{FF2B5EF4-FFF2-40B4-BE49-F238E27FC236}">
                  <a16:creationId xmlns:a16="http://schemas.microsoft.com/office/drawing/2014/main" id="{03A5C833-8C4A-6005-B3A3-8727E532746E}"/>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C5A49290-C073-5D51-0F62-10BE828F4C1D}"/>
                </a:ext>
              </a:extLst>
            </p:cNvPr>
            <p:cNvCxnSpPr>
              <a:cxnSpLocks/>
            </p:cNvCxnSpPr>
            <p:nvPr/>
          </p:nvCxnSpPr>
          <p:spPr>
            <a:xfrm>
              <a:off x="709613" y="598020"/>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48401FC7-EFA9-E77E-B77A-5B38B4EDD5F0}"/>
                </a:ext>
              </a:extLst>
            </p:cNvPr>
            <p:cNvCxnSpPr>
              <a:cxnSpLocks/>
            </p:cNvCxnSpPr>
            <p:nvPr/>
          </p:nvCxnSpPr>
          <p:spPr>
            <a:xfrm>
              <a:off x="709613" y="914621"/>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89636613-4CAA-8AD8-46DD-FBB4BF1E6A17}"/>
                </a:ext>
              </a:extLst>
            </p:cNvPr>
            <p:cNvCxnSpPr>
              <a:cxnSpLocks/>
            </p:cNvCxnSpPr>
            <p:nvPr/>
          </p:nvCxnSpPr>
          <p:spPr>
            <a:xfrm>
              <a:off x="709613" y="1231223"/>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Tree>
    <p:extLst>
      <p:ext uri="{BB962C8B-B14F-4D97-AF65-F5344CB8AC3E}">
        <p14:creationId xmlns:p14="http://schemas.microsoft.com/office/powerpoint/2010/main" val="236400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00850F-9E31-C918-9C11-5B367762D922}"/>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787FD4B5-2C2F-73B1-EE3C-12C5F724A8CD}"/>
              </a:ext>
            </a:extLst>
          </p:cNvPr>
          <p:cNvSpPr/>
          <p:nvPr/>
        </p:nvSpPr>
        <p:spPr>
          <a:xfrm>
            <a:off x="4761" y="0"/>
            <a:ext cx="1944000" cy="1944687"/>
          </a:xfrm>
          <a:prstGeom prst="roundRect">
            <a:avLst>
              <a:gd name="adj" fmla="val 8828"/>
            </a:avLst>
          </a:prstGeom>
          <a:blipFill>
            <a:blip r:embed="rId2">
              <a:alphaModFix/>
            </a:blip>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540C9471-8E8E-902E-C6A2-BEBAC60D704E}"/>
              </a:ext>
            </a:extLst>
          </p:cNvPr>
          <p:cNvGrpSpPr/>
          <p:nvPr/>
        </p:nvGrpSpPr>
        <p:grpSpPr>
          <a:xfrm>
            <a:off x="311866" y="138682"/>
            <a:ext cx="1329789" cy="1662236"/>
            <a:chOff x="324896" y="199586"/>
            <a:chExt cx="1294896" cy="1618620"/>
          </a:xfrm>
        </p:grpSpPr>
        <p:sp>
          <p:nvSpPr>
            <p:cNvPr id="14" name="四角形: 角を丸くする 13">
              <a:extLst>
                <a:ext uri="{FF2B5EF4-FFF2-40B4-BE49-F238E27FC236}">
                  <a16:creationId xmlns:a16="http://schemas.microsoft.com/office/drawing/2014/main" id="{ECE4FDDA-C716-CAA9-19A1-F19DB0C2A7A4}"/>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4394CAFB-020B-C08D-E066-3F311704ADFA}"/>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
        <p:nvSpPr>
          <p:cNvPr id="29" name="四角形: 角を丸くする 28">
            <a:extLst>
              <a:ext uri="{FF2B5EF4-FFF2-40B4-BE49-F238E27FC236}">
                <a16:creationId xmlns:a16="http://schemas.microsoft.com/office/drawing/2014/main" id="{68A81614-4FEC-9D47-53FC-E723D6D69A1F}"/>
              </a:ext>
            </a:extLst>
          </p:cNvPr>
          <p:cNvSpPr/>
          <p:nvPr/>
        </p:nvSpPr>
        <p:spPr>
          <a:xfrm>
            <a:off x="2114641" y="1747997"/>
            <a:ext cx="676828" cy="1210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F6F17309-EE18-8E2D-F21A-9E15EF21D3C0}"/>
              </a:ext>
            </a:extLst>
          </p:cNvPr>
          <p:cNvSpPr/>
          <p:nvPr/>
        </p:nvSpPr>
        <p:spPr>
          <a:xfrm>
            <a:off x="1977883" y="141225"/>
            <a:ext cx="924946" cy="215018"/>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55BA8D45-9106-763A-1835-22C630C8003A}"/>
              </a:ext>
            </a:extLst>
          </p:cNvPr>
          <p:cNvSpPr/>
          <p:nvPr/>
        </p:nvSpPr>
        <p:spPr>
          <a:xfrm>
            <a:off x="2037626" y="381464"/>
            <a:ext cx="805455" cy="2715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銀の鼎庵</a:t>
            </a:r>
          </a:p>
        </p:txBody>
      </p:sp>
      <p:sp>
        <p:nvSpPr>
          <p:cNvPr id="2" name="四角形: 角を丸くする 1">
            <a:extLst>
              <a:ext uri="{FF2B5EF4-FFF2-40B4-BE49-F238E27FC236}">
                <a16:creationId xmlns:a16="http://schemas.microsoft.com/office/drawing/2014/main" id="{18B0FF7D-82DE-5606-6284-AA99A7C6253F}"/>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4172912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C8B9A-2ED8-D748-A24A-DD1C58A77520}"/>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87EF834C-93C9-17F2-CA72-64D87E6EC501}"/>
              </a:ext>
            </a:extLst>
          </p:cNvPr>
          <p:cNvSpPr/>
          <p:nvPr/>
        </p:nvSpPr>
        <p:spPr>
          <a:xfrm>
            <a:off x="57150" y="106805"/>
            <a:ext cx="2990852" cy="767340"/>
          </a:xfrm>
          <a:prstGeom prst="roundRect">
            <a:avLst>
              <a:gd name="adj" fmla="val 14805"/>
            </a:avLst>
          </a:prstGeom>
          <a:blipFill dpi="0" rotWithShape="1">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2DC0F186-BD01-C1EB-326B-02F7A7D13AE2}"/>
              </a:ext>
            </a:extLst>
          </p:cNvPr>
          <p:cNvSpPr/>
          <p:nvPr/>
        </p:nvSpPr>
        <p:spPr>
          <a:xfrm>
            <a:off x="161482" y="22708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494C82D4-F556-A64B-4CD2-D48CE73282FB}"/>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8F621CF7-CBF1-5590-FF3D-FB525B63AB38}"/>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FEB45EEF-ED2F-447B-B78A-2D144817C8FA}"/>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EB40C7A9-0C8A-7611-2DD8-1B25B3428304}"/>
              </a:ext>
            </a:extLst>
          </p:cNvPr>
          <p:cNvGrpSpPr/>
          <p:nvPr/>
        </p:nvGrpSpPr>
        <p:grpSpPr>
          <a:xfrm>
            <a:off x="0" y="945486"/>
            <a:ext cx="3095625" cy="999202"/>
            <a:chOff x="414338" y="352425"/>
            <a:chExt cx="2247899" cy="1233488"/>
          </a:xfrm>
          <a:noFill/>
        </p:grpSpPr>
        <p:sp>
          <p:nvSpPr>
            <p:cNvPr id="3" name="四角形: 角を丸くする 2">
              <a:extLst>
                <a:ext uri="{FF2B5EF4-FFF2-40B4-BE49-F238E27FC236}">
                  <a16:creationId xmlns:a16="http://schemas.microsoft.com/office/drawing/2014/main" id="{D89BF091-AAB0-9CD4-EB22-855E7E49D46B}"/>
                </a:ext>
              </a:extLst>
            </p:cNvPr>
            <p:cNvSpPr/>
            <p:nvPr/>
          </p:nvSpPr>
          <p:spPr>
            <a:xfrm>
              <a:off x="414338" y="352425"/>
              <a:ext cx="2247899" cy="1233488"/>
            </a:xfrm>
            <a:prstGeom prst="roundRect">
              <a:avLst>
                <a:gd name="adj" fmla="val 666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E273791A-E63C-9B59-6DE1-4F731B9A0141}"/>
                </a:ext>
              </a:extLst>
            </p:cNvPr>
            <p:cNvCxnSpPr>
              <a:cxnSpLocks/>
            </p:cNvCxnSpPr>
            <p:nvPr/>
          </p:nvCxnSpPr>
          <p:spPr>
            <a:xfrm>
              <a:off x="709613" y="598020"/>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EF6EE810-3CC5-D04E-49F4-6B44616EC21B}"/>
                </a:ext>
              </a:extLst>
            </p:cNvPr>
            <p:cNvCxnSpPr>
              <a:cxnSpLocks/>
            </p:cNvCxnSpPr>
            <p:nvPr/>
          </p:nvCxnSpPr>
          <p:spPr>
            <a:xfrm>
              <a:off x="709613" y="914621"/>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3FE5F215-04FD-69F6-2EB3-1FEE0E2C1475}"/>
                </a:ext>
              </a:extLst>
            </p:cNvPr>
            <p:cNvCxnSpPr>
              <a:cxnSpLocks/>
            </p:cNvCxnSpPr>
            <p:nvPr/>
          </p:nvCxnSpPr>
          <p:spPr>
            <a:xfrm>
              <a:off x="709613" y="1231223"/>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6" name="四角形: 角を丸くする 5">
            <a:extLst>
              <a:ext uri="{FF2B5EF4-FFF2-40B4-BE49-F238E27FC236}">
                <a16:creationId xmlns:a16="http://schemas.microsoft.com/office/drawing/2014/main" id="{DF37CAA2-9E56-9240-A1EA-094E31899087}"/>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1216554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6638B8-8D7D-B972-AE94-748C27834629}"/>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0CF7447-3D66-B339-9A11-3116EF689A6A}"/>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DE24A179-1F2A-C1D7-05E1-9BB072EB57AC}"/>
              </a:ext>
            </a:extLst>
          </p:cNvPr>
          <p:cNvGrpSpPr/>
          <p:nvPr/>
        </p:nvGrpSpPr>
        <p:grpSpPr>
          <a:xfrm>
            <a:off x="311866" y="138682"/>
            <a:ext cx="1329789" cy="1662236"/>
            <a:chOff x="324896" y="199586"/>
            <a:chExt cx="1294896" cy="1618620"/>
          </a:xfrm>
        </p:grpSpPr>
        <p:sp>
          <p:nvSpPr>
            <p:cNvPr id="14" name="四角形: 角を丸くする 13">
              <a:extLst>
                <a:ext uri="{FF2B5EF4-FFF2-40B4-BE49-F238E27FC236}">
                  <a16:creationId xmlns:a16="http://schemas.microsoft.com/office/drawing/2014/main" id="{A9AE4136-B913-76E7-47D4-852AFC169F57}"/>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569C78D8-0EB3-537C-BA17-814D8269038C}"/>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
        <p:nvSpPr>
          <p:cNvPr id="29" name="四角形: 角を丸くする 28">
            <a:extLst>
              <a:ext uri="{FF2B5EF4-FFF2-40B4-BE49-F238E27FC236}">
                <a16:creationId xmlns:a16="http://schemas.microsoft.com/office/drawing/2014/main" id="{B3C06362-E30A-8B3D-C32F-8B6451DB7D5C}"/>
              </a:ext>
            </a:extLst>
          </p:cNvPr>
          <p:cNvSpPr/>
          <p:nvPr/>
        </p:nvSpPr>
        <p:spPr>
          <a:xfrm>
            <a:off x="2203181" y="1740408"/>
            <a:ext cx="473344" cy="1210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75B1F69A-74E7-82D8-6EF7-6B1DD5128252}"/>
              </a:ext>
            </a:extLst>
          </p:cNvPr>
          <p:cNvSpPr/>
          <p:nvPr/>
        </p:nvSpPr>
        <p:spPr>
          <a:xfrm>
            <a:off x="1977883" y="141225"/>
            <a:ext cx="924946" cy="215018"/>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D5B5973E-9FC2-A5CF-3D1A-C98B1583D82D}"/>
              </a:ext>
            </a:extLst>
          </p:cNvPr>
          <p:cNvSpPr/>
          <p:nvPr/>
        </p:nvSpPr>
        <p:spPr>
          <a:xfrm>
            <a:off x="2037626" y="381464"/>
            <a:ext cx="805455" cy="2715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銀の鼎庵</a:t>
            </a:r>
          </a:p>
        </p:txBody>
      </p:sp>
      <p:sp>
        <p:nvSpPr>
          <p:cNvPr id="2" name="四角形: 角を丸くする 1">
            <a:extLst>
              <a:ext uri="{FF2B5EF4-FFF2-40B4-BE49-F238E27FC236}">
                <a16:creationId xmlns:a16="http://schemas.microsoft.com/office/drawing/2014/main" id="{5770D425-D97D-816A-9865-D314F2621123}"/>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1838074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B18B7-95B3-8DEF-89E7-D8EB11A4D469}"/>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3B01305D-13E8-D326-DFB1-2D11528469B1}"/>
              </a:ext>
            </a:extLst>
          </p:cNvPr>
          <p:cNvSpPr/>
          <p:nvPr/>
        </p:nvSpPr>
        <p:spPr>
          <a:xfrm>
            <a:off x="57150" y="106805"/>
            <a:ext cx="2990852" cy="767340"/>
          </a:xfrm>
          <a:prstGeom prst="roundRect">
            <a:avLst>
              <a:gd name="adj" fmla="val 14805"/>
            </a:avLst>
          </a:prstGeom>
          <a:blipFill dpi="0" rotWithShape="1">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1AE9F2F4-DA3C-33EC-BDC0-21E82BFF9E28}"/>
              </a:ext>
            </a:extLst>
          </p:cNvPr>
          <p:cNvSpPr/>
          <p:nvPr/>
        </p:nvSpPr>
        <p:spPr>
          <a:xfrm>
            <a:off x="161482" y="22708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45A573A0-CD2C-BAA4-1C48-2F0DCF126775}"/>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73CAC9B6-945E-51A2-0F23-EEC3DC21FA23}"/>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13B85B00-3FFD-3C66-2B1F-65E05DF0D111}"/>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F598325E-04B7-49DA-34AE-2C297D981172}"/>
              </a:ext>
            </a:extLst>
          </p:cNvPr>
          <p:cNvGrpSpPr/>
          <p:nvPr/>
        </p:nvGrpSpPr>
        <p:grpSpPr>
          <a:xfrm>
            <a:off x="0" y="945486"/>
            <a:ext cx="3095625" cy="999202"/>
            <a:chOff x="414338" y="352425"/>
            <a:chExt cx="2247899" cy="1233488"/>
          </a:xfrm>
          <a:noFill/>
        </p:grpSpPr>
        <p:sp>
          <p:nvSpPr>
            <p:cNvPr id="3" name="四角形: 角を丸くする 2">
              <a:extLst>
                <a:ext uri="{FF2B5EF4-FFF2-40B4-BE49-F238E27FC236}">
                  <a16:creationId xmlns:a16="http://schemas.microsoft.com/office/drawing/2014/main" id="{113A5490-125D-5391-59C3-40B9411865E2}"/>
                </a:ext>
              </a:extLst>
            </p:cNvPr>
            <p:cNvSpPr/>
            <p:nvPr/>
          </p:nvSpPr>
          <p:spPr>
            <a:xfrm>
              <a:off x="414338" y="352425"/>
              <a:ext cx="2247899" cy="1233488"/>
            </a:xfrm>
            <a:prstGeom prst="roundRect">
              <a:avLst>
                <a:gd name="adj" fmla="val 666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0BF0DCB8-0214-547A-B0BA-2940E24ED5C8}"/>
                </a:ext>
              </a:extLst>
            </p:cNvPr>
            <p:cNvCxnSpPr>
              <a:cxnSpLocks/>
            </p:cNvCxnSpPr>
            <p:nvPr/>
          </p:nvCxnSpPr>
          <p:spPr>
            <a:xfrm>
              <a:off x="709613" y="598020"/>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13A65D62-21E5-E90F-BF20-B8AC6AF4CA20}"/>
                </a:ext>
              </a:extLst>
            </p:cNvPr>
            <p:cNvCxnSpPr>
              <a:cxnSpLocks/>
            </p:cNvCxnSpPr>
            <p:nvPr/>
          </p:nvCxnSpPr>
          <p:spPr>
            <a:xfrm>
              <a:off x="709613" y="914621"/>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0754394C-F33D-96DD-4E93-E942CF184B2A}"/>
                </a:ext>
              </a:extLst>
            </p:cNvPr>
            <p:cNvCxnSpPr>
              <a:cxnSpLocks/>
            </p:cNvCxnSpPr>
            <p:nvPr/>
          </p:nvCxnSpPr>
          <p:spPr>
            <a:xfrm>
              <a:off x="709613" y="1231223"/>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6" name="四角形: 角を丸くする 5">
            <a:extLst>
              <a:ext uri="{FF2B5EF4-FFF2-40B4-BE49-F238E27FC236}">
                <a16:creationId xmlns:a16="http://schemas.microsoft.com/office/drawing/2014/main" id="{3E8840FA-8BA6-D492-7178-88D799CD79C0}"/>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2072779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C875F8-F6EB-A2D8-BE7E-98C80D4ED324}"/>
              </a:ext>
            </a:extLst>
          </p:cNvPr>
          <p:cNvSpPr>
            <a:spLocks noGrp="1"/>
          </p:cNvSpPr>
          <p:nvPr>
            <p:ph type="title"/>
          </p:nvPr>
        </p:nvSpPr>
        <p:spPr>
          <a:xfrm>
            <a:off x="212824" y="103537"/>
            <a:ext cx="2882801" cy="375883"/>
          </a:xfrm>
        </p:spPr>
        <p:txBody>
          <a:bodyPr>
            <a:normAutofit/>
          </a:bodyPr>
          <a:lstStyle/>
          <a:p>
            <a:r>
              <a:rPr lang="en-US" altLang="ja-JP" sz="2000" dirty="0"/>
              <a:t>C</a:t>
            </a:r>
            <a:r>
              <a:rPr kumimoji="1" lang="en-US" altLang="ja-JP" sz="2000" dirty="0"/>
              <a:t>.</a:t>
            </a:r>
            <a:r>
              <a:rPr kumimoji="1" lang="ja-JP" altLang="en-US" dirty="0"/>
              <a:t>特定の商品用，ラッピングあり</a:t>
            </a:r>
          </a:p>
        </p:txBody>
      </p:sp>
      <p:sp>
        <p:nvSpPr>
          <p:cNvPr id="3" name="コンテンツ プレースホルダー 2">
            <a:extLst>
              <a:ext uri="{FF2B5EF4-FFF2-40B4-BE49-F238E27FC236}">
                <a16:creationId xmlns:a16="http://schemas.microsoft.com/office/drawing/2014/main" id="{6363EF54-B922-4B47-E1CD-4D003F3DFB7D}"/>
              </a:ext>
            </a:extLst>
          </p:cNvPr>
          <p:cNvSpPr>
            <a:spLocks noGrp="1"/>
          </p:cNvSpPr>
          <p:nvPr>
            <p:ph idx="1"/>
          </p:nvPr>
        </p:nvSpPr>
        <p:spPr/>
        <p:txBody>
          <a:bodyPr/>
          <a:lstStyle/>
          <a:p>
            <a:pPr marL="0" indent="0">
              <a:buNone/>
            </a:pPr>
            <a:r>
              <a:rPr lang="ja-JP" altLang="en-US" dirty="0"/>
              <a:t>・金券に必要な情報あり</a:t>
            </a:r>
            <a:endParaRPr lang="en-US" altLang="ja-JP" dirty="0"/>
          </a:p>
          <a:p>
            <a:pPr marL="0" indent="0">
              <a:buNone/>
            </a:pPr>
            <a:endParaRPr kumimoji="1" lang="ja-JP" altLang="en-US" dirty="0"/>
          </a:p>
        </p:txBody>
      </p:sp>
    </p:spTree>
    <p:extLst>
      <p:ext uri="{BB962C8B-B14F-4D97-AF65-F5344CB8AC3E}">
        <p14:creationId xmlns:p14="http://schemas.microsoft.com/office/powerpoint/2010/main" val="1750321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7387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A0615-A05D-9692-07A1-ADA35151ABD0}"/>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43B04CE-B292-24D7-C519-01E9BBD01E95}"/>
              </a:ext>
            </a:extLst>
          </p:cNvPr>
          <p:cNvSpPr/>
          <p:nvPr/>
        </p:nvSpPr>
        <p:spPr>
          <a:xfrm>
            <a:off x="4761" y="0"/>
            <a:ext cx="3090864"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8FC09BB5-6334-41AC-5849-386837620481}"/>
              </a:ext>
            </a:extLst>
          </p:cNvPr>
          <p:cNvGrpSpPr/>
          <p:nvPr/>
        </p:nvGrpSpPr>
        <p:grpSpPr>
          <a:xfrm>
            <a:off x="885299" y="141225"/>
            <a:ext cx="1329789" cy="1662236"/>
            <a:chOff x="324896" y="199586"/>
            <a:chExt cx="1294896" cy="1618620"/>
          </a:xfrm>
        </p:grpSpPr>
        <p:sp>
          <p:nvSpPr>
            <p:cNvPr id="14" name="四角形: 角を丸くする 13">
              <a:extLst>
                <a:ext uri="{FF2B5EF4-FFF2-40B4-BE49-F238E27FC236}">
                  <a16:creationId xmlns:a16="http://schemas.microsoft.com/office/drawing/2014/main" id="{F4552440-448A-35C3-84E8-F83AE4A60A74}"/>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BACC4B02-0052-2202-7EB0-55FF59DC2ACD}"/>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Tree>
    <p:extLst>
      <p:ext uri="{BB962C8B-B14F-4D97-AF65-F5344CB8AC3E}">
        <p14:creationId xmlns:p14="http://schemas.microsoft.com/office/powerpoint/2010/main" val="16268058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1F62F-FD75-933E-69F4-BF1BE89991FB}"/>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50F361E2-E1B6-E8D9-E414-530445D9A040}"/>
              </a:ext>
            </a:extLst>
          </p:cNvPr>
          <p:cNvSpPr/>
          <p:nvPr/>
        </p:nvSpPr>
        <p:spPr>
          <a:xfrm>
            <a:off x="57150" y="15044"/>
            <a:ext cx="2990852" cy="1929643"/>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7E3A4812-D162-0E62-D6FF-E28E50FADA3E}"/>
              </a:ext>
            </a:extLst>
          </p:cNvPr>
          <p:cNvSpPr/>
          <p:nvPr/>
        </p:nvSpPr>
        <p:spPr>
          <a:xfrm>
            <a:off x="170287" y="13214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B1C7554F-8D7B-D390-EFCF-260BC82EAB8B}"/>
              </a:ext>
            </a:extLst>
          </p:cNvPr>
          <p:cNvGrpSpPr/>
          <p:nvPr/>
        </p:nvGrpSpPr>
        <p:grpSpPr>
          <a:xfrm>
            <a:off x="170288" y="203490"/>
            <a:ext cx="2720550" cy="390450"/>
            <a:chOff x="425450" y="774699"/>
            <a:chExt cx="2996650" cy="390450"/>
          </a:xfrm>
        </p:grpSpPr>
        <p:sp>
          <p:nvSpPr>
            <p:cNvPr id="10" name="四角形: 角を丸くする 9">
              <a:extLst>
                <a:ext uri="{FF2B5EF4-FFF2-40B4-BE49-F238E27FC236}">
                  <a16:creationId xmlns:a16="http://schemas.microsoft.com/office/drawing/2014/main" id="{F0BFE0F1-F6D1-6C1C-BC5B-888A41DECEAE}"/>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B2F43E96-37C2-E607-F0ED-91E2BF107B10}"/>
                </a:ext>
              </a:extLst>
            </p:cNvPr>
            <p:cNvSpPr/>
            <p:nvPr/>
          </p:nvSpPr>
          <p:spPr>
            <a:xfrm>
              <a:off x="1385934" y="874669"/>
              <a:ext cx="1450381"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72F6E8DF-5588-4ED9-4924-D25276E55732}"/>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sp>
        <p:nvSpPr>
          <p:cNvPr id="31" name="四角形: 角を丸くする 30">
            <a:extLst>
              <a:ext uri="{FF2B5EF4-FFF2-40B4-BE49-F238E27FC236}">
                <a16:creationId xmlns:a16="http://schemas.microsoft.com/office/drawing/2014/main" id="{A2CE8740-4BBB-2EA1-3C8D-F7E922E98AA3}"/>
              </a:ext>
            </a:extLst>
          </p:cNvPr>
          <p:cNvSpPr/>
          <p:nvPr/>
        </p:nvSpPr>
        <p:spPr>
          <a:xfrm>
            <a:off x="582978" y="841888"/>
            <a:ext cx="964834" cy="1003682"/>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lang="en-US" altLang="ja-JP" dirty="0">
              <a:solidFill>
                <a:schemeClr val="tx1"/>
              </a:solidFill>
              <a:latin typeface="UD デジタル 教科書体 NP-R" panose="02020400000000000000" pitchFamily="18" charset="-128"/>
              <a:ea typeface="UD デジタル 教科書体 NP-R" panose="02020400000000000000" pitchFamily="18" charset="-128"/>
            </a:endParaRPr>
          </a:p>
          <a:p>
            <a:pPr algn="ct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p>
        </p:txBody>
      </p:sp>
      <p:grpSp>
        <p:nvGrpSpPr>
          <p:cNvPr id="2" name="グループ化 1">
            <a:extLst>
              <a:ext uri="{FF2B5EF4-FFF2-40B4-BE49-F238E27FC236}">
                <a16:creationId xmlns:a16="http://schemas.microsoft.com/office/drawing/2014/main" id="{62217F13-11BE-965F-2DAC-3E533647C79B}"/>
              </a:ext>
            </a:extLst>
          </p:cNvPr>
          <p:cNvGrpSpPr/>
          <p:nvPr/>
        </p:nvGrpSpPr>
        <p:grpSpPr>
          <a:xfrm>
            <a:off x="1462110" y="837570"/>
            <a:ext cx="1008000" cy="1008000"/>
            <a:chOff x="1007265" y="2577396"/>
            <a:chExt cx="962823" cy="928507"/>
          </a:xfrm>
        </p:grpSpPr>
        <p:sp>
          <p:nvSpPr>
            <p:cNvPr id="3" name="四角形: 角を丸くする 2">
              <a:extLst>
                <a:ext uri="{FF2B5EF4-FFF2-40B4-BE49-F238E27FC236}">
                  <a16:creationId xmlns:a16="http://schemas.microsoft.com/office/drawing/2014/main" id="{4A8E8609-D24A-22B9-AC42-1F79B51BE21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descr="QR コード&#10;&#10;AI 生成コンテンツは誤りを含む可能性があります。">
              <a:extLst>
                <a:ext uri="{FF2B5EF4-FFF2-40B4-BE49-F238E27FC236}">
                  <a16:creationId xmlns:a16="http://schemas.microsoft.com/office/drawing/2014/main" id="{085F0C46-ED3B-943D-F5DF-8223DA8DC47C}"/>
                </a:ext>
              </a:extLst>
            </p:cNvPr>
            <p:cNvPicPr>
              <a:picLocks noChangeAspect="1"/>
            </p:cNvPicPr>
            <p:nvPr/>
          </p:nvPicPr>
          <p:blipFill>
            <a:blip r:embed="rId3"/>
            <a:stretch>
              <a:fillRect/>
            </a:stretch>
          </p:blipFill>
          <p:spPr>
            <a:xfrm>
              <a:off x="1042659" y="2598008"/>
              <a:ext cx="883492" cy="878787"/>
            </a:xfrm>
            <a:prstGeom prst="rect">
              <a:avLst/>
            </a:prstGeom>
          </p:spPr>
        </p:pic>
      </p:grpSp>
    </p:spTree>
    <p:extLst>
      <p:ext uri="{BB962C8B-B14F-4D97-AF65-F5344CB8AC3E}">
        <p14:creationId xmlns:p14="http://schemas.microsoft.com/office/powerpoint/2010/main" val="1474891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FE2C9-991B-964C-D47A-32723A0ACAFA}"/>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CDE64D55-EE00-EAFD-A5AC-B71CB2332E04}"/>
              </a:ext>
            </a:extLst>
          </p:cNvPr>
          <p:cNvSpPr>
            <a:spLocks noGrp="1"/>
          </p:cNvSpPr>
          <p:nvPr>
            <p:ph idx="1"/>
          </p:nvPr>
        </p:nvSpPr>
        <p:spPr>
          <a:xfrm>
            <a:off x="64307" y="427322"/>
            <a:ext cx="949803" cy="1377665"/>
          </a:xfrm>
        </p:spPr>
        <p:txBody>
          <a:bodyPr>
            <a:normAutofit lnSpcReduction="10000"/>
          </a:bodyPr>
          <a:lstStyle/>
          <a:p>
            <a:pPr>
              <a:lnSpc>
                <a:spcPct val="120000"/>
              </a:lnSpc>
            </a:pPr>
            <a:r>
              <a:rPr kumimoji="1" lang="ja-JP" altLang="en-US" dirty="0"/>
              <a:t>上記カードに追加して、</a:t>
            </a:r>
            <a:r>
              <a:rPr lang="en-US" altLang="ja-JP" dirty="0"/>
              <a:t> 3</a:t>
            </a:r>
            <a:r>
              <a:rPr lang="ja-JP" altLang="en-US" dirty="0"/>
              <a:t>つ折りの紙をラッピング用台紙にする？</a:t>
            </a:r>
            <a:br>
              <a:rPr lang="en-US" altLang="ja-JP" dirty="0"/>
            </a:br>
            <a:r>
              <a:rPr lang="en-US" altLang="ja-JP" dirty="0"/>
              <a:t>(</a:t>
            </a:r>
            <a:r>
              <a:rPr lang="ja-JP" altLang="en-US" dirty="0"/>
              <a:t>厚紙で作成</a:t>
            </a:r>
            <a:r>
              <a:rPr lang="en-US" altLang="ja-JP" dirty="0"/>
              <a:t>)</a:t>
            </a:r>
            <a:endParaRPr kumimoji="1" lang="en-US" altLang="ja-JP" dirty="0"/>
          </a:p>
          <a:p>
            <a:pPr>
              <a:lnSpc>
                <a:spcPct val="120000"/>
              </a:lnSpc>
            </a:pPr>
            <a:endParaRPr kumimoji="1" lang="en-US" altLang="ja-JP" dirty="0"/>
          </a:p>
          <a:p>
            <a:pPr>
              <a:lnSpc>
                <a:spcPct val="120000"/>
              </a:lnSpc>
            </a:pPr>
            <a:r>
              <a:rPr kumimoji="1" lang="en-US" altLang="ja-JP" dirty="0"/>
              <a:t>QR</a:t>
            </a:r>
            <a:r>
              <a:rPr kumimoji="1" lang="ja-JP" altLang="en-US" dirty="0"/>
              <a:t>の位置には穴をあける、自由記入欄をつける</a:t>
            </a:r>
            <a:endParaRPr kumimoji="1" lang="en-US" altLang="ja-JP" dirty="0"/>
          </a:p>
        </p:txBody>
      </p:sp>
      <p:grpSp>
        <p:nvGrpSpPr>
          <p:cNvPr id="40" name="グループ化 39">
            <a:extLst>
              <a:ext uri="{FF2B5EF4-FFF2-40B4-BE49-F238E27FC236}">
                <a16:creationId xmlns:a16="http://schemas.microsoft.com/office/drawing/2014/main" id="{9A92B130-B356-1FAF-499F-7B95C81ABBC8}"/>
              </a:ext>
            </a:extLst>
          </p:cNvPr>
          <p:cNvGrpSpPr/>
          <p:nvPr/>
        </p:nvGrpSpPr>
        <p:grpSpPr>
          <a:xfrm>
            <a:off x="895649" y="139701"/>
            <a:ext cx="2199976" cy="1766502"/>
            <a:chOff x="762000" y="-314325"/>
            <a:chExt cx="3095625" cy="2485677"/>
          </a:xfrm>
        </p:grpSpPr>
        <p:sp>
          <p:nvSpPr>
            <p:cNvPr id="18" name="正方形/長方形 17">
              <a:extLst>
                <a:ext uri="{FF2B5EF4-FFF2-40B4-BE49-F238E27FC236}">
                  <a16:creationId xmlns:a16="http://schemas.microsoft.com/office/drawing/2014/main" id="{C9762565-7FB8-5779-2609-028A582A4619}"/>
                </a:ext>
              </a:extLst>
            </p:cNvPr>
            <p:cNvSpPr/>
            <p:nvPr/>
          </p:nvSpPr>
          <p:spPr>
            <a:xfrm>
              <a:off x="762000" y="-314325"/>
              <a:ext cx="3095625" cy="24856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kumimoji="1" lang="ja-JP" altLang="en-US" sz="400" dirty="0">
                  <a:solidFill>
                    <a:schemeClr val="tx1"/>
                  </a:solidFill>
                </a:rPr>
                <a:t>ラッピング用台紙の例</a:t>
              </a:r>
            </a:p>
          </p:txBody>
        </p:sp>
        <p:sp>
          <p:nvSpPr>
            <p:cNvPr id="9" name="正方形/長方形 8">
              <a:extLst>
                <a:ext uri="{FF2B5EF4-FFF2-40B4-BE49-F238E27FC236}">
                  <a16:creationId xmlns:a16="http://schemas.microsoft.com/office/drawing/2014/main" id="{24558763-EEB4-FFB6-2553-E3EA428BC8FB}"/>
                </a:ext>
              </a:extLst>
            </p:cNvPr>
            <p:cNvSpPr/>
            <p:nvPr/>
          </p:nvSpPr>
          <p:spPr>
            <a:xfrm>
              <a:off x="933450" y="-100363"/>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dirty="0"/>
            </a:p>
          </p:txBody>
        </p:sp>
        <p:sp>
          <p:nvSpPr>
            <p:cNvPr id="10" name="正方形/長方形 9">
              <a:extLst>
                <a:ext uri="{FF2B5EF4-FFF2-40B4-BE49-F238E27FC236}">
                  <a16:creationId xmlns:a16="http://schemas.microsoft.com/office/drawing/2014/main" id="{B88BBF5F-2D1E-0227-0EDD-C7BD7D269BD9}"/>
                </a:ext>
              </a:extLst>
            </p:cNvPr>
            <p:cNvSpPr/>
            <p:nvPr/>
          </p:nvSpPr>
          <p:spPr>
            <a:xfrm>
              <a:off x="933450" y="647350"/>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1" name="正方形/長方形 10">
              <a:extLst>
                <a:ext uri="{FF2B5EF4-FFF2-40B4-BE49-F238E27FC236}">
                  <a16:creationId xmlns:a16="http://schemas.microsoft.com/office/drawing/2014/main" id="{8F509049-DC88-B70D-26D6-0AF031F7857E}"/>
                </a:ext>
              </a:extLst>
            </p:cNvPr>
            <p:cNvSpPr/>
            <p:nvPr/>
          </p:nvSpPr>
          <p:spPr>
            <a:xfrm>
              <a:off x="933450" y="1409351"/>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2" name="正方形/長方形 11">
              <a:extLst>
                <a:ext uri="{FF2B5EF4-FFF2-40B4-BE49-F238E27FC236}">
                  <a16:creationId xmlns:a16="http://schemas.microsoft.com/office/drawing/2014/main" id="{236D3FFA-8FD3-7F82-B87D-B6D6354B18A5}"/>
                </a:ext>
              </a:extLst>
            </p:cNvPr>
            <p:cNvSpPr/>
            <p:nvPr/>
          </p:nvSpPr>
          <p:spPr>
            <a:xfrm>
              <a:off x="2447925" y="-100363"/>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3" name="正方形/長方形 12">
              <a:extLst>
                <a:ext uri="{FF2B5EF4-FFF2-40B4-BE49-F238E27FC236}">
                  <a16:creationId xmlns:a16="http://schemas.microsoft.com/office/drawing/2014/main" id="{B625037A-C498-527D-5940-83F63A3A6B30}"/>
                </a:ext>
              </a:extLst>
            </p:cNvPr>
            <p:cNvSpPr/>
            <p:nvPr/>
          </p:nvSpPr>
          <p:spPr>
            <a:xfrm>
              <a:off x="2447925" y="647350"/>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4" name="正方形/長方形 13">
              <a:extLst>
                <a:ext uri="{FF2B5EF4-FFF2-40B4-BE49-F238E27FC236}">
                  <a16:creationId xmlns:a16="http://schemas.microsoft.com/office/drawing/2014/main" id="{FFF9622E-410B-7953-E8BE-793AD27A409A}"/>
                </a:ext>
              </a:extLst>
            </p:cNvPr>
            <p:cNvSpPr/>
            <p:nvPr/>
          </p:nvSpPr>
          <p:spPr>
            <a:xfrm>
              <a:off x="2447925" y="1409351"/>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5" name="正方形/長方形 14">
              <a:extLst>
                <a:ext uri="{FF2B5EF4-FFF2-40B4-BE49-F238E27FC236}">
                  <a16:creationId xmlns:a16="http://schemas.microsoft.com/office/drawing/2014/main" id="{9A4F26E1-04F5-793E-69AB-A389243DF8EA}"/>
                </a:ext>
              </a:extLst>
            </p:cNvPr>
            <p:cNvSpPr/>
            <p:nvPr/>
          </p:nvSpPr>
          <p:spPr>
            <a:xfrm>
              <a:off x="1181100" y="947388"/>
              <a:ext cx="819150" cy="404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dirty="0">
                <a:solidFill>
                  <a:schemeClr val="tx1"/>
                </a:solidFill>
              </a:endParaRPr>
            </a:p>
          </p:txBody>
        </p:sp>
        <p:sp>
          <p:nvSpPr>
            <p:cNvPr id="16" name="正方形/長方形 15">
              <a:extLst>
                <a:ext uri="{FF2B5EF4-FFF2-40B4-BE49-F238E27FC236}">
                  <a16:creationId xmlns:a16="http://schemas.microsoft.com/office/drawing/2014/main" id="{57893800-ED84-8192-2AF7-455B3D2D2974}"/>
                </a:ext>
              </a:extLst>
            </p:cNvPr>
            <p:cNvSpPr/>
            <p:nvPr/>
          </p:nvSpPr>
          <p:spPr>
            <a:xfrm>
              <a:off x="2695575" y="947388"/>
              <a:ext cx="819150" cy="404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rPr>
                <a:t>QR</a:t>
              </a:r>
              <a:r>
                <a:rPr kumimoji="1" lang="ja-JP" altLang="en-US" sz="900" dirty="0">
                  <a:solidFill>
                    <a:schemeClr val="tx1"/>
                  </a:solidFill>
                </a:rPr>
                <a:t>用穴</a:t>
              </a:r>
            </a:p>
          </p:txBody>
        </p:sp>
        <p:sp>
          <p:nvSpPr>
            <p:cNvPr id="17" name="正方形/長方形 16">
              <a:extLst>
                <a:ext uri="{FF2B5EF4-FFF2-40B4-BE49-F238E27FC236}">
                  <a16:creationId xmlns:a16="http://schemas.microsoft.com/office/drawing/2014/main" id="{0DC94688-16BB-826B-0CB0-8864804795F5}"/>
                </a:ext>
              </a:extLst>
            </p:cNvPr>
            <p:cNvSpPr/>
            <p:nvPr/>
          </p:nvSpPr>
          <p:spPr>
            <a:xfrm>
              <a:off x="2695575" y="719745"/>
              <a:ext cx="819150" cy="1435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solidFill>
                    <a:schemeClr val="tx1"/>
                  </a:solidFill>
                </a:rPr>
                <a:t>のりづけ</a:t>
              </a:r>
            </a:p>
          </p:txBody>
        </p:sp>
        <p:sp>
          <p:nvSpPr>
            <p:cNvPr id="23" name="正方形/長方形 22">
              <a:extLst>
                <a:ext uri="{FF2B5EF4-FFF2-40B4-BE49-F238E27FC236}">
                  <a16:creationId xmlns:a16="http://schemas.microsoft.com/office/drawing/2014/main" id="{8EB955BB-6271-6C6A-A53F-8FC78096ECF9}"/>
                </a:ext>
              </a:extLst>
            </p:cNvPr>
            <p:cNvSpPr/>
            <p:nvPr/>
          </p:nvSpPr>
          <p:spPr>
            <a:xfrm>
              <a:off x="1366837" y="597178"/>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山折り</a:t>
              </a:r>
            </a:p>
          </p:txBody>
        </p:sp>
        <p:sp>
          <p:nvSpPr>
            <p:cNvPr id="24" name="正方形/長方形 23">
              <a:extLst>
                <a:ext uri="{FF2B5EF4-FFF2-40B4-BE49-F238E27FC236}">
                  <a16:creationId xmlns:a16="http://schemas.microsoft.com/office/drawing/2014/main" id="{BA1E2824-8FC3-8A35-9414-63BD3E96D623}"/>
                </a:ext>
              </a:extLst>
            </p:cNvPr>
            <p:cNvSpPr/>
            <p:nvPr/>
          </p:nvSpPr>
          <p:spPr>
            <a:xfrm>
              <a:off x="1366837" y="1381335"/>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山折り</a:t>
              </a:r>
            </a:p>
          </p:txBody>
        </p:sp>
        <p:sp>
          <p:nvSpPr>
            <p:cNvPr id="25" name="正方形/長方形 24">
              <a:extLst>
                <a:ext uri="{FF2B5EF4-FFF2-40B4-BE49-F238E27FC236}">
                  <a16:creationId xmlns:a16="http://schemas.microsoft.com/office/drawing/2014/main" id="{1ECA9A5D-F7A1-0217-D641-315AEB58F3D5}"/>
                </a:ext>
              </a:extLst>
            </p:cNvPr>
            <p:cNvSpPr/>
            <p:nvPr/>
          </p:nvSpPr>
          <p:spPr>
            <a:xfrm>
              <a:off x="2881312" y="1381335"/>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谷折り</a:t>
              </a:r>
            </a:p>
          </p:txBody>
        </p:sp>
        <p:sp>
          <p:nvSpPr>
            <p:cNvPr id="32" name="四角形: 角を丸くする 31">
              <a:extLst>
                <a:ext uri="{FF2B5EF4-FFF2-40B4-BE49-F238E27FC236}">
                  <a16:creationId xmlns:a16="http://schemas.microsoft.com/office/drawing/2014/main" id="{6106813E-E06A-2067-2811-B54421CF5BFD}"/>
                </a:ext>
              </a:extLst>
            </p:cNvPr>
            <p:cNvSpPr/>
            <p:nvPr/>
          </p:nvSpPr>
          <p:spPr>
            <a:xfrm>
              <a:off x="2452687" y="1488162"/>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26" name="四角形: 角を丸くする 25">
              <a:extLst>
                <a:ext uri="{FF2B5EF4-FFF2-40B4-BE49-F238E27FC236}">
                  <a16:creationId xmlns:a16="http://schemas.microsoft.com/office/drawing/2014/main" id="{3D77F73D-4372-10BF-0B39-2D319EF88D32}"/>
                </a:ext>
              </a:extLst>
            </p:cNvPr>
            <p:cNvSpPr/>
            <p:nvPr/>
          </p:nvSpPr>
          <p:spPr>
            <a:xfrm>
              <a:off x="2500312" y="689654"/>
              <a:ext cx="1219200" cy="671907"/>
            </a:xfrm>
            <a:prstGeom prst="roundRect">
              <a:avLst/>
            </a:prstGeom>
            <a:solidFill>
              <a:srgbClr val="ED7E41">
                <a:alpha val="27843"/>
              </a:srgb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800" b="1" dirty="0">
                  <a:solidFill>
                    <a:srgbClr val="FF0000"/>
                  </a:solidFill>
                </a:rPr>
                <a:t>カード</a:t>
              </a:r>
              <a:endParaRPr kumimoji="1" lang="en-US" altLang="ja-JP" sz="800" b="1" dirty="0">
                <a:solidFill>
                  <a:srgbClr val="FF0000"/>
                </a:solidFill>
              </a:endParaRPr>
            </a:p>
          </p:txBody>
        </p:sp>
        <p:grpSp>
          <p:nvGrpSpPr>
            <p:cNvPr id="8" name="グループ化 7">
              <a:extLst>
                <a:ext uri="{FF2B5EF4-FFF2-40B4-BE49-F238E27FC236}">
                  <a16:creationId xmlns:a16="http://schemas.microsoft.com/office/drawing/2014/main" id="{31FFBDE3-D128-9675-D162-0852936F72CA}"/>
                </a:ext>
              </a:extLst>
            </p:cNvPr>
            <p:cNvGrpSpPr/>
            <p:nvPr/>
          </p:nvGrpSpPr>
          <p:grpSpPr>
            <a:xfrm>
              <a:off x="2560439" y="1632129"/>
              <a:ext cx="1084362" cy="417723"/>
              <a:chOff x="414338" y="352425"/>
              <a:chExt cx="2247899" cy="1233488"/>
            </a:xfrm>
          </p:grpSpPr>
          <p:sp>
            <p:nvSpPr>
              <p:cNvPr id="4" name="四角形: 角を丸くする 3">
                <a:extLst>
                  <a:ext uri="{FF2B5EF4-FFF2-40B4-BE49-F238E27FC236}">
                    <a16:creationId xmlns:a16="http://schemas.microsoft.com/office/drawing/2014/main" id="{F9798937-12AB-3A8E-E243-3FBD0573F245}"/>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4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5" name="直線コネクタ 4">
                <a:extLst>
                  <a:ext uri="{FF2B5EF4-FFF2-40B4-BE49-F238E27FC236}">
                    <a16:creationId xmlns:a16="http://schemas.microsoft.com/office/drawing/2014/main" id="{4917AA28-B7D6-6143-A772-9A1D35915BEF}"/>
                  </a:ext>
                </a:extLst>
              </p:cNvPr>
              <p:cNvCxnSpPr/>
              <p:nvPr/>
            </p:nvCxnSpPr>
            <p:spPr>
              <a:xfrm>
                <a:off x="709613" y="671513"/>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6" name="直線コネクタ 5">
                <a:extLst>
                  <a:ext uri="{FF2B5EF4-FFF2-40B4-BE49-F238E27FC236}">
                    <a16:creationId xmlns:a16="http://schemas.microsoft.com/office/drawing/2014/main" id="{87F25B81-9777-3A1E-1067-23A3AF81AFE2}"/>
                  </a:ext>
                </a:extLst>
              </p:cNvPr>
              <p:cNvCxnSpPr/>
              <p:nvPr/>
            </p:nvCxnSpPr>
            <p:spPr>
              <a:xfrm>
                <a:off x="709613" y="958057"/>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7" name="直線コネクタ 6">
                <a:extLst>
                  <a:ext uri="{FF2B5EF4-FFF2-40B4-BE49-F238E27FC236}">
                    <a16:creationId xmlns:a16="http://schemas.microsoft.com/office/drawing/2014/main" id="{FA71A7DD-A4E1-5403-C080-96843D771B17}"/>
                  </a:ext>
                </a:extLst>
              </p:cNvPr>
              <p:cNvCxnSpPr/>
              <p:nvPr/>
            </p:nvCxnSpPr>
            <p:spPr>
              <a:xfrm>
                <a:off x="709613" y="1272382"/>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27" name="テキスト ボックス 26">
              <a:extLst>
                <a:ext uri="{FF2B5EF4-FFF2-40B4-BE49-F238E27FC236}">
                  <a16:creationId xmlns:a16="http://schemas.microsoft.com/office/drawing/2014/main" id="{3E8248EA-551D-B2A0-D288-93812D9D0056}"/>
                </a:ext>
              </a:extLst>
            </p:cNvPr>
            <p:cNvSpPr txBox="1"/>
            <p:nvPr/>
          </p:nvSpPr>
          <p:spPr>
            <a:xfrm>
              <a:off x="919523" y="649625"/>
              <a:ext cx="1395410" cy="346462"/>
            </a:xfrm>
            <a:prstGeom prst="rect">
              <a:avLst/>
            </a:prstGeom>
            <a:noFill/>
            <a:effectLst>
              <a:softEdge rad="25400"/>
            </a:effectLst>
          </p:spPr>
          <p:txBody>
            <a:bodyPr wrap="square">
              <a:spAutoFit/>
            </a:bodyPr>
            <a:lstStyle/>
            <a:p>
              <a:pPr algn="ctr"/>
              <a:r>
                <a:rPr lang="ja-JP" altLang="en-US" sz="400" b="1" dirty="0">
                  <a:latin typeface="UD デジタル 教科書体 NP-R" panose="02020400000000000000" pitchFamily="18" charset="-128"/>
                  <a:ea typeface="UD デジタル 教科書体 NP-R" panose="02020400000000000000" pitchFamily="18" charset="-128"/>
                </a:rPr>
                <a:t> </a:t>
              </a:r>
              <a:r>
                <a:rPr lang="en-US" altLang="ja-JP" sz="300" b="1" dirty="0">
                  <a:latin typeface="UD デジタル 教科書体 NP-R" panose="02020400000000000000" pitchFamily="18" charset="-128"/>
                  <a:ea typeface="UD デジタル 教科書体 NP-R" panose="02020400000000000000" pitchFamily="18" charset="-128"/>
                </a:rPr>
                <a:t>“</a:t>
              </a:r>
              <a:r>
                <a:rPr lang="ja-JP" altLang="en-US" sz="300" b="1" dirty="0">
                  <a:latin typeface="UD デジタル 教科書体 NP-R" panose="02020400000000000000" pitchFamily="18" charset="-128"/>
                  <a:ea typeface="UD デジタル 教科書体 NP-R" panose="02020400000000000000" pitchFamily="18" charset="-128"/>
                </a:rPr>
                <a:t>名刺代わりに。</a:t>
              </a:r>
              <a:r>
                <a:rPr lang="en-US" altLang="ja-JP" sz="300" b="1" dirty="0">
                  <a:latin typeface="UD デジタル 教科書体 NP-R" panose="02020400000000000000" pitchFamily="18" charset="-128"/>
                  <a:ea typeface="UD デジタル 教科書体 NP-R" panose="02020400000000000000" pitchFamily="18" charset="-128"/>
                </a:rPr>
                <a:t>”</a:t>
              </a:r>
              <a:r>
                <a:rPr lang="ja-JP" altLang="en-US" sz="300" b="1" i="0" dirty="0">
                  <a:effectLst/>
                  <a:latin typeface="UD デジタル 教科書体 NP-R" panose="02020400000000000000" pitchFamily="18" charset="-128"/>
                  <a:ea typeface="UD デジタル 教科書体 NP-R" panose="02020400000000000000" pitchFamily="18" charset="-128"/>
                </a:rPr>
                <a:t>は、出会いにちょっとした贈りものを添えるデジタルギフトサービス。 ギフトの送り先は</a:t>
              </a:r>
              <a:r>
                <a:rPr lang="en-US" altLang="ja-JP" sz="300" b="1" i="0" dirty="0">
                  <a:effectLst/>
                  <a:latin typeface="UD デジタル 教科書体 NP-R" panose="02020400000000000000" pitchFamily="18" charset="-128"/>
                  <a:ea typeface="UD デジタル 教科書体 NP-R" panose="02020400000000000000" pitchFamily="18" charset="-128"/>
                </a:rPr>
                <a:t>QR</a:t>
              </a:r>
              <a:r>
                <a:rPr lang="ja-JP" altLang="en-US" sz="300" b="1" i="0" dirty="0">
                  <a:effectLst/>
                  <a:latin typeface="UD デジタル 教科書体 NP-R" panose="02020400000000000000" pitchFamily="18" charset="-128"/>
                  <a:ea typeface="UD デジタル 教科書体 NP-R" panose="02020400000000000000" pitchFamily="18" charset="-128"/>
                </a:rPr>
                <a:t>コードから指定できます。</a:t>
              </a:r>
              <a:endParaRPr lang="ja-JP" altLang="en-US" sz="400" b="1" dirty="0">
                <a:latin typeface="UD デジタル 教科書体 NP-R" panose="02020400000000000000" pitchFamily="18" charset="-128"/>
                <a:ea typeface="UD デジタル 教科書体 NP-R" panose="02020400000000000000" pitchFamily="18" charset="-128"/>
              </a:endParaRPr>
            </a:p>
          </p:txBody>
        </p:sp>
        <p:sp>
          <p:nvSpPr>
            <p:cNvPr id="28" name="正方形/長方形 27">
              <a:extLst>
                <a:ext uri="{FF2B5EF4-FFF2-40B4-BE49-F238E27FC236}">
                  <a16:creationId xmlns:a16="http://schemas.microsoft.com/office/drawing/2014/main" id="{581E379A-91A8-8BC1-B448-EE6EF8FC0F9F}"/>
                </a:ext>
              </a:extLst>
            </p:cNvPr>
            <p:cNvSpPr/>
            <p:nvPr/>
          </p:nvSpPr>
          <p:spPr>
            <a:xfrm>
              <a:off x="2881312" y="590828"/>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谷折り</a:t>
              </a:r>
            </a:p>
          </p:txBody>
        </p:sp>
        <p:sp>
          <p:nvSpPr>
            <p:cNvPr id="29" name="四角形: 角を丸くする 28">
              <a:extLst>
                <a:ext uri="{FF2B5EF4-FFF2-40B4-BE49-F238E27FC236}">
                  <a16:creationId xmlns:a16="http://schemas.microsoft.com/office/drawing/2014/main" id="{44582389-0E34-ABB2-8B6D-A87DBF5530B4}"/>
                </a:ext>
              </a:extLst>
            </p:cNvPr>
            <p:cNvSpPr/>
            <p:nvPr/>
          </p:nvSpPr>
          <p:spPr>
            <a:xfrm>
              <a:off x="943816" y="-100363"/>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30" name="四角形: 角を丸くする 29">
              <a:extLst>
                <a:ext uri="{FF2B5EF4-FFF2-40B4-BE49-F238E27FC236}">
                  <a16:creationId xmlns:a16="http://schemas.microsoft.com/office/drawing/2014/main" id="{205B201F-414B-A0A3-6EB8-90F0A678BF5F}"/>
                </a:ext>
              </a:extLst>
            </p:cNvPr>
            <p:cNvSpPr/>
            <p:nvPr/>
          </p:nvSpPr>
          <p:spPr>
            <a:xfrm>
              <a:off x="943816" y="1465548"/>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grpSp>
          <p:nvGrpSpPr>
            <p:cNvPr id="39" name="グループ化 38">
              <a:extLst>
                <a:ext uri="{FF2B5EF4-FFF2-40B4-BE49-F238E27FC236}">
                  <a16:creationId xmlns:a16="http://schemas.microsoft.com/office/drawing/2014/main" id="{3383DB9E-07EB-7E54-3E4F-11F3F85CAE0E}"/>
                </a:ext>
              </a:extLst>
            </p:cNvPr>
            <p:cNvGrpSpPr/>
            <p:nvPr/>
          </p:nvGrpSpPr>
          <p:grpSpPr>
            <a:xfrm>
              <a:off x="1235927" y="954859"/>
              <a:ext cx="731798" cy="390885"/>
              <a:chOff x="582978" y="837570"/>
              <a:chExt cx="1887132" cy="1008000"/>
            </a:xfrm>
          </p:grpSpPr>
          <p:sp>
            <p:nvSpPr>
              <p:cNvPr id="35" name="四角形: 角を丸くする 34">
                <a:extLst>
                  <a:ext uri="{FF2B5EF4-FFF2-40B4-BE49-F238E27FC236}">
                    <a16:creationId xmlns:a16="http://schemas.microsoft.com/office/drawing/2014/main" id="{E41B7563-D526-5BF1-B9AB-1F9275B5C71E}"/>
                  </a:ext>
                </a:extLst>
              </p:cNvPr>
              <p:cNvSpPr/>
              <p:nvPr/>
            </p:nvSpPr>
            <p:spPr>
              <a:xfrm>
                <a:off x="582978" y="841888"/>
                <a:ext cx="964834" cy="1003682"/>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sz="600" dirty="0">
                    <a:solidFill>
                      <a:schemeClr val="tx1"/>
                    </a:solidFill>
                    <a:latin typeface="UD デジタル 教科書体 NP-R" panose="02020400000000000000" pitchFamily="18" charset="-128"/>
                    <a:ea typeface="UD デジタル 教科書体 NP-R" panose="02020400000000000000" pitchFamily="18" charset="-128"/>
                  </a:rPr>
                  <a:t>鼎庵</a:t>
                </a:r>
                <a:endParaRPr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gn="ctr"/>
                <a:endParaRPr kumimoji="1" lang="en-US" altLang="ja-JP" sz="4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4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4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400" dirty="0">
                    <a:solidFill>
                      <a:schemeClr val="tx1"/>
                    </a:solidFill>
                    <a:latin typeface="UD デジタル 教科書体 NP-R" panose="02020400000000000000" pitchFamily="18" charset="-128"/>
                    <a:ea typeface="UD デジタル 教科書体 NP-R" panose="02020400000000000000" pitchFamily="18" charset="-128"/>
                  </a:rPr>
                  <a:t>枚入り</a:t>
                </a:r>
              </a:p>
            </p:txBody>
          </p:sp>
          <p:grpSp>
            <p:nvGrpSpPr>
              <p:cNvPr id="36" name="グループ化 35">
                <a:extLst>
                  <a:ext uri="{FF2B5EF4-FFF2-40B4-BE49-F238E27FC236}">
                    <a16:creationId xmlns:a16="http://schemas.microsoft.com/office/drawing/2014/main" id="{72442B6E-2128-E726-0574-1159D197E62B}"/>
                  </a:ext>
                </a:extLst>
              </p:cNvPr>
              <p:cNvGrpSpPr/>
              <p:nvPr/>
            </p:nvGrpSpPr>
            <p:grpSpPr>
              <a:xfrm>
                <a:off x="1462110" y="837570"/>
                <a:ext cx="1008000" cy="1008000"/>
                <a:chOff x="1007265" y="2577396"/>
                <a:chExt cx="962823" cy="928507"/>
              </a:xfrm>
            </p:grpSpPr>
            <p:sp>
              <p:nvSpPr>
                <p:cNvPr id="37" name="四角形: 角を丸くする 36">
                  <a:extLst>
                    <a:ext uri="{FF2B5EF4-FFF2-40B4-BE49-F238E27FC236}">
                      <a16:creationId xmlns:a16="http://schemas.microsoft.com/office/drawing/2014/main" id="{1260C053-03CC-116E-4B75-EA5E263A033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600"/>
                </a:p>
              </p:txBody>
            </p:sp>
            <p:pic>
              <p:nvPicPr>
                <p:cNvPr id="38" name="図 37" descr="QR コード&#10;&#10;AI 生成コンテンツは誤りを含む可能性があります。">
                  <a:extLst>
                    <a:ext uri="{FF2B5EF4-FFF2-40B4-BE49-F238E27FC236}">
                      <a16:creationId xmlns:a16="http://schemas.microsoft.com/office/drawing/2014/main" id="{247BE28C-0090-935D-69D6-36A0CA611B7D}"/>
                    </a:ext>
                  </a:extLst>
                </p:cNvPr>
                <p:cNvPicPr>
                  <a:picLocks noChangeAspect="1"/>
                </p:cNvPicPr>
                <p:nvPr/>
              </p:nvPicPr>
              <p:blipFill>
                <a:blip r:embed="rId3"/>
                <a:stretch>
                  <a:fillRect/>
                </a:stretch>
              </p:blipFill>
              <p:spPr>
                <a:xfrm>
                  <a:off x="1042659" y="2598008"/>
                  <a:ext cx="883492" cy="878787"/>
                </a:xfrm>
                <a:prstGeom prst="rect">
                  <a:avLst/>
                </a:prstGeom>
              </p:spPr>
            </p:pic>
          </p:grpSp>
        </p:grpSp>
        <p:sp>
          <p:nvSpPr>
            <p:cNvPr id="31" name="四角形: 角を丸くする 30">
              <a:extLst>
                <a:ext uri="{FF2B5EF4-FFF2-40B4-BE49-F238E27FC236}">
                  <a16:creationId xmlns:a16="http://schemas.microsoft.com/office/drawing/2014/main" id="{02AA48DE-1E7E-91E1-25E9-534FDBBE0100}"/>
                </a:ext>
              </a:extLst>
            </p:cNvPr>
            <p:cNvSpPr/>
            <p:nvPr/>
          </p:nvSpPr>
          <p:spPr>
            <a:xfrm>
              <a:off x="2452687" y="-103241"/>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34" name="四角形: 角を丸くする 33">
              <a:extLst>
                <a:ext uri="{FF2B5EF4-FFF2-40B4-BE49-F238E27FC236}">
                  <a16:creationId xmlns:a16="http://schemas.microsoft.com/office/drawing/2014/main" id="{A69DA3EA-2F8F-7725-E3DA-F651B1ADF29D}"/>
                </a:ext>
              </a:extLst>
            </p:cNvPr>
            <p:cNvSpPr/>
            <p:nvPr/>
          </p:nvSpPr>
          <p:spPr>
            <a:xfrm>
              <a:off x="1181100" y="946709"/>
              <a:ext cx="819150" cy="403066"/>
            </a:xfrm>
            <a:prstGeom prst="roundRect">
              <a:avLst>
                <a:gd name="adj" fmla="val 0"/>
              </a:avLst>
            </a:prstGeom>
            <a:solidFill>
              <a:srgbClr val="ED7E41">
                <a:alpha val="27843"/>
              </a:srgbClr>
            </a:solidFill>
            <a:ln>
              <a:no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rgbClr val="FF0000"/>
                  </a:solidFill>
                </a:rPr>
                <a:t>カード裏面</a:t>
              </a:r>
              <a:endParaRPr kumimoji="1" lang="en-US" altLang="ja-JP" sz="2400" b="1" dirty="0">
                <a:solidFill>
                  <a:srgbClr val="FF0000"/>
                </a:solidFill>
              </a:endParaRPr>
            </a:p>
          </p:txBody>
        </p:sp>
      </p:grpSp>
      <p:sp>
        <p:nvSpPr>
          <p:cNvPr id="2" name="タイトル 1">
            <a:extLst>
              <a:ext uri="{FF2B5EF4-FFF2-40B4-BE49-F238E27FC236}">
                <a16:creationId xmlns:a16="http://schemas.microsoft.com/office/drawing/2014/main" id="{DAADF0B3-C950-334F-3A86-2C39592F0A91}"/>
              </a:ext>
            </a:extLst>
          </p:cNvPr>
          <p:cNvSpPr>
            <a:spLocks noGrp="1"/>
          </p:cNvSpPr>
          <p:nvPr>
            <p:ph type="title"/>
          </p:nvPr>
        </p:nvSpPr>
        <p:spPr>
          <a:xfrm>
            <a:off x="0" y="-691"/>
            <a:ext cx="2669977" cy="375883"/>
          </a:xfrm>
        </p:spPr>
        <p:txBody>
          <a:bodyPr/>
          <a:lstStyle/>
          <a:p>
            <a:r>
              <a:rPr kumimoji="1" lang="ja-JP" altLang="en-US" dirty="0"/>
              <a:t>ラッピング台紙</a:t>
            </a:r>
          </a:p>
        </p:txBody>
      </p:sp>
    </p:spTree>
    <p:extLst>
      <p:ext uri="{BB962C8B-B14F-4D97-AF65-F5344CB8AC3E}">
        <p14:creationId xmlns:p14="http://schemas.microsoft.com/office/powerpoint/2010/main" val="1080102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8C9C43-5DC7-31C2-A994-763C055AB616}"/>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5FA504F-09CA-E162-0C42-EA9EFC50E16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216084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0891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C9764E-C9D4-0387-B40D-4C367D272D68}"/>
              </a:ext>
            </a:extLst>
          </p:cNvPr>
          <p:cNvSpPr>
            <a:spLocks noGrp="1"/>
          </p:cNvSpPr>
          <p:nvPr>
            <p:ph type="title"/>
          </p:nvPr>
        </p:nvSpPr>
        <p:spPr/>
        <p:txBody>
          <a:bodyPr/>
          <a:lstStyle/>
          <a:p>
            <a:r>
              <a:rPr kumimoji="1" lang="en-US" altLang="ja-JP" sz="2000" dirty="0"/>
              <a:t>D.</a:t>
            </a:r>
            <a:r>
              <a:rPr kumimoji="1" lang="ja-JP" altLang="en-US" dirty="0"/>
              <a:t>すべての商品に使用可能なカード</a:t>
            </a:r>
          </a:p>
        </p:txBody>
      </p:sp>
      <p:sp>
        <p:nvSpPr>
          <p:cNvPr id="3" name="コンテンツ プレースホルダー 2">
            <a:extLst>
              <a:ext uri="{FF2B5EF4-FFF2-40B4-BE49-F238E27FC236}">
                <a16:creationId xmlns:a16="http://schemas.microsoft.com/office/drawing/2014/main" id="{54CC76A1-6F23-A972-4DC6-47E3C331AC49}"/>
              </a:ext>
            </a:extLst>
          </p:cNvPr>
          <p:cNvSpPr>
            <a:spLocks noGrp="1"/>
          </p:cNvSpPr>
          <p:nvPr>
            <p:ph idx="1"/>
          </p:nvPr>
        </p:nvSpPr>
        <p:spPr/>
        <p:txBody>
          <a:bodyPr/>
          <a:lstStyle/>
          <a:p>
            <a:r>
              <a:rPr lang="ja-JP" altLang="en-US" dirty="0"/>
              <a:t>メモ欄あり</a:t>
            </a:r>
            <a:endParaRPr lang="en-US" altLang="ja-JP" dirty="0"/>
          </a:p>
          <a:p>
            <a:r>
              <a:rPr lang="ja-JP" altLang="en-US" dirty="0"/>
              <a:t>金券に必要な情報不足</a:t>
            </a:r>
            <a:r>
              <a:rPr lang="en-US" altLang="ja-JP" dirty="0"/>
              <a:t>(</a:t>
            </a:r>
            <a:r>
              <a:rPr lang="ja-JP" altLang="en-US" dirty="0"/>
              <a:t>発行者・問い合わせ先</a:t>
            </a:r>
            <a:r>
              <a:rPr lang="en-US" altLang="ja-JP" dirty="0"/>
              <a:t>)</a:t>
            </a:r>
          </a:p>
          <a:p>
            <a:r>
              <a:rPr lang="ja-JP" altLang="en-US" dirty="0"/>
              <a:t>内容量・商品の記載ができないため金券となる場合は使用できない可能性あり</a:t>
            </a:r>
            <a:endParaRPr kumimoji="1" lang="ja-JP" altLang="en-US" dirty="0"/>
          </a:p>
        </p:txBody>
      </p:sp>
    </p:spTree>
    <p:extLst>
      <p:ext uri="{BB962C8B-B14F-4D97-AF65-F5344CB8AC3E}">
        <p14:creationId xmlns:p14="http://schemas.microsoft.com/office/powerpoint/2010/main" val="1685280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034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27E42B-C851-48D3-2622-2928E8C97F87}"/>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7765138-8A96-BE1A-10BF-AF6E0567BFA1}"/>
              </a:ext>
            </a:extLst>
          </p:cNvPr>
          <p:cNvSpPr/>
          <p:nvPr/>
        </p:nvSpPr>
        <p:spPr>
          <a:xfrm>
            <a:off x="4761" y="0"/>
            <a:ext cx="3090864"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9" name="グループ化 8">
            <a:extLst>
              <a:ext uri="{FF2B5EF4-FFF2-40B4-BE49-F238E27FC236}">
                <a16:creationId xmlns:a16="http://schemas.microsoft.com/office/drawing/2014/main" id="{33F2E229-5112-C238-1E9B-0E26B2641BA3}"/>
              </a:ext>
            </a:extLst>
          </p:cNvPr>
          <p:cNvGrpSpPr/>
          <p:nvPr/>
        </p:nvGrpSpPr>
        <p:grpSpPr>
          <a:xfrm>
            <a:off x="1043812" y="468343"/>
            <a:ext cx="1008000" cy="1008000"/>
            <a:chOff x="1007265" y="2577396"/>
            <a:chExt cx="962823" cy="928507"/>
          </a:xfrm>
        </p:grpSpPr>
        <p:sp>
          <p:nvSpPr>
            <p:cNvPr id="10" name="四角形: 角を丸くする 9">
              <a:extLst>
                <a:ext uri="{FF2B5EF4-FFF2-40B4-BE49-F238E27FC236}">
                  <a16:creationId xmlns:a16="http://schemas.microsoft.com/office/drawing/2014/main" id="{673C313B-2632-A2E7-DC61-A0CDFF3694B8}"/>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図 10" descr="QR コード&#10;&#10;AI 生成コンテンツは誤りを含む可能性があります。">
              <a:extLst>
                <a:ext uri="{FF2B5EF4-FFF2-40B4-BE49-F238E27FC236}">
                  <a16:creationId xmlns:a16="http://schemas.microsoft.com/office/drawing/2014/main" id="{3C21897E-09FF-5EB5-C50F-71E1D547359B}"/>
                </a:ext>
              </a:extLst>
            </p:cNvPr>
            <p:cNvPicPr>
              <a:picLocks noChangeAspect="1"/>
            </p:cNvPicPr>
            <p:nvPr/>
          </p:nvPicPr>
          <p:blipFill>
            <a:blip r:embed="rId3"/>
            <a:stretch>
              <a:fillRect/>
            </a:stretch>
          </p:blipFill>
          <p:spPr>
            <a:xfrm>
              <a:off x="1042659" y="2598008"/>
              <a:ext cx="883492" cy="878787"/>
            </a:xfrm>
            <a:prstGeom prst="rect">
              <a:avLst/>
            </a:prstGeom>
          </p:spPr>
        </p:pic>
      </p:grpSp>
    </p:spTree>
    <p:extLst>
      <p:ext uri="{BB962C8B-B14F-4D97-AF65-F5344CB8AC3E}">
        <p14:creationId xmlns:p14="http://schemas.microsoft.com/office/powerpoint/2010/main" val="1410643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859B3-0CF8-CB1B-0895-C0F8206916B2}"/>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E1BC5854-C0BD-A9F9-2856-050AE6BACC55}"/>
              </a:ext>
            </a:extLst>
          </p:cNvPr>
          <p:cNvSpPr/>
          <p:nvPr/>
        </p:nvSpPr>
        <p:spPr>
          <a:xfrm>
            <a:off x="57150" y="15044"/>
            <a:ext cx="2990852" cy="1929643"/>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7764C3B2-B66C-B8B2-CAFC-FB79C72A7249}"/>
              </a:ext>
            </a:extLst>
          </p:cNvPr>
          <p:cNvSpPr/>
          <p:nvPr/>
        </p:nvSpPr>
        <p:spPr>
          <a:xfrm>
            <a:off x="170287" y="13214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8A09514E-B336-688C-B389-6710FC57DDB7}"/>
              </a:ext>
            </a:extLst>
          </p:cNvPr>
          <p:cNvGrpSpPr/>
          <p:nvPr/>
        </p:nvGrpSpPr>
        <p:grpSpPr>
          <a:xfrm>
            <a:off x="170288" y="203490"/>
            <a:ext cx="2720550" cy="390450"/>
            <a:chOff x="425450" y="774699"/>
            <a:chExt cx="2996650" cy="390450"/>
          </a:xfrm>
        </p:grpSpPr>
        <p:sp>
          <p:nvSpPr>
            <p:cNvPr id="10" name="四角形: 角を丸くする 9">
              <a:extLst>
                <a:ext uri="{FF2B5EF4-FFF2-40B4-BE49-F238E27FC236}">
                  <a16:creationId xmlns:a16="http://schemas.microsoft.com/office/drawing/2014/main" id="{654B0951-75D6-593B-AED0-E94EE618228E}"/>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17CF0691-4BFE-906B-273A-C1B030AFBCE9}"/>
                </a:ext>
              </a:extLst>
            </p:cNvPr>
            <p:cNvSpPr/>
            <p:nvPr/>
          </p:nvSpPr>
          <p:spPr>
            <a:xfrm>
              <a:off x="1385933" y="874669"/>
              <a:ext cx="154480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CE93DF2E-E183-60C8-62D2-57805CF770C0}"/>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96405920-7124-28F9-FCAA-D1DEAA6FCDB1}"/>
              </a:ext>
            </a:extLst>
          </p:cNvPr>
          <p:cNvGrpSpPr/>
          <p:nvPr/>
        </p:nvGrpSpPr>
        <p:grpSpPr>
          <a:xfrm>
            <a:off x="214313" y="665282"/>
            <a:ext cx="2676525" cy="1111132"/>
            <a:chOff x="414338" y="352425"/>
            <a:chExt cx="2247899" cy="1233488"/>
          </a:xfrm>
        </p:grpSpPr>
        <p:sp>
          <p:nvSpPr>
            <p:cNvPr id="3" name="四角形: 角を丸くする 2">
              <a:extLst>
                <a:ext uri="{FF2B5EF4-FFF2-40B4-BE49-F238E27FC236}">
                  <a16:creationId xmlns:a16="http://schemas.microsoft.com/office/drawing/2014/main" id="{1411B7D8-062A-6E97-B8A9-B88FA64327DD}"/>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6" name="直線コネクタ 5">
              <a:extLst>
                <a:ext uri="{FF2B5EF4-FFF2-40B4-BE49-F238E27FC236}">
                  <a16:creationId xmlns:a16="http://schemas.microsoft.com/office/drawing/2014/main" id="{CBD0075F-FAE6-4BF1-6FD1-467522D1577C}"/>
                </a:ext>
              </a:extLst>
            </p:cNvPr>
            <p:cNvCxnSpPr/>
            <p:nvPr/>
          </p:nvCxnSpPr>
          <p:spPr>
            <a:xfrm>
              <a:off x="717518" y="672650"/>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7" name="直線コネクタ 6">
              <a:extLst>
                <a:ext uri="{FF2B5EF4-FFF2-40B4-BE49-F238E27FC236}">
                  <a16:creationId xmlns:a16="http://schemas.microsoft.com/office/drawing/2014/main" id="{CA4D78EA-45EC-8B0F-F157-FD3AF919A021}"/>
                </a:ext>
              </a:extLst>
            </p:cNvPr>
            <p:cNvCxnSpPr/>
            <p:nvPr/>
          </p:nvCxnSpPr>
          <p:spPr>
            <a:xfrm>
              <a:off x="717518" y="959195"/>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8" name="直線コネクタ 7">
              <a:extLst>
                <a:ext uri="{FF2B5EF4-FFF2-40B4-BE49-F238E27FC236}">
                  <a16:creationId xmlns:a16="http://schemas.microsoft.com/office/drawing/2014/main" id="{A715C63C-1B43-983B-0617-DC5AC95CD9BE}"/>
                </a:ext>
              </a:extLst>
            </p:cNvPr>
            <p:cNvCxnSpPr/>
            <p:nvPr/>
          </p:nvCxnSpPr>
          <p:spPr>
            <a:xfrm>
              <a:off x="717518" y="1273519"/>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Tree>
    <p:extLst>
      <p:ext uri="{BB962C8B-B14F-4D97-AF65-F5344CB8AC3E}">
        <p14:creationId xmlns:p14="http://schemas.microsoft.com/office/powerpoint/2010/main" val="500608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a:extLst>
            <a:ext uri="{FF2B5EF4-FFF2-40B4-BE49-F238E27FC236}">
              <a16:creationId xmlns:a16="http://schemas.microsoft.com/office/drawing/2014/main" id="{1EB3B9B9-DCCB-7AEE-164A-D58F8E76DF9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A4FC245-C416-9517-285F-BCE6A929BA9F}"/>
              </a:ext>
            </a:extLst>
          </p:cNvPr>
          <p:cNvSpPr>
            <a:spLocks noGrp="1"/>
          </p:cNvSpPr>
          <p:nvPr>
            <p:ph type="title"/>
          </p:nvPr>
        </p:nvSpPr>
        <p:spPr/>
        <p:txBody>
          <a:bodyPr>
            <a:normAutofit/>
          </a:bodyPr>
          <a:lstStyle/>
          <a:p>
            <a:r>
              <a:rPr kumimoji="1" lang="en-US" altLang="ja-JP" sz="2000" dirty="0"/>
              <a:t>A.</a:t>
            </a:r>
            <a:r>
              <a:rPr kumimoji="1" lang="ja-JP" altLang="en-US" dirty="0"/>
              <a:t>特定の商品用，カード単体</a:t>
            </a:r>
          </a:p>
        </p:txBody>
      </p:sp>
      <p:sp>
        <p:nvSpPr>
          <p:cNvPr id="3" name="コンテンツ プレースホルダー 2">
            <a:extLst>
              <a:ext uri="{FF2B5EF4-FFF2-40B4-BE49-F238E27FC236}">
                <a16:creationId xmlns:a16="http://schemas.microsoft.com/office/drawing/2014/main" id="{6C942CE4-9518-9B88-2F48-22C7CCD64053}"/>
              </a:ext>
            </a:extLst>
          </p:cNvPr>
          <p:cNvSpPr>
            <a:spLocks noGrp="1"/>
          </p:cNvSpPr>
          <p:nvPr>
            <p:ph idx="1"/>
          </p:nvPr>
        </p:nvSpPr>
        <p:spPr/>
        <p:txBody>
          <a:bodyPr/>
          <a:lstStyle/>
          <a:p>
            <a:r>
              <a:rPr kumimoji="1" lang="ja-JP" altLang="en-US" dirty="0"/>
              <a:t>金券に必要な情報あり</a:t>
            </a:r>
            <a:endParaRPr kumimoji="1" lang="en-US" altLang="ja-JP" dirty="0"/>
          </a:p>
        </p:txBody>
      </p:sp>
    </p:spTree>
    <p:extLst>
      <p:ext uri="{BB962C8B-B14F-4D97-AF65-F5344CB8AC3E}">
        <p14:creationId xmlns:p14="http://schemas.microsoft.com/office/powerpoint/2010/main" val="2821491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3F27CB-1AE0-6DD4-424A-B9D0A0106A4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3118053-D8C1-F865-BE71-0375D8AE983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065961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F9F62B3F-A404-CFEA-E6FF-3831B87474EC}"/>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F108EF66-5633-7046-0E2E-125F15452F8D}"/>
              </a:ext>
            </a:extLst>
          </p:cNvPr>
          <p:cNvGrpSpPr/>
          <p:nvPr/>
        </p:nvGrpSpPr>
        <p:grpSpPr>
          <a:xfrm>
            <a:off x="311866" y="141225"/>
            <a:ext cx="1329789" cy="1662236"/>
            <a:chOff x="324896" y="199586"/>
            <a:chExt cx="1294896" cy="1618620"/>
          </a:xfrm>
        </p:grpSpPr>
        <p:sp>
          <p:nvSpPr>
            <p:cNvPr id="14" name="四角形: 角を丸くする 13">
              <a:extLst>
                <a:ext uri="{FF2B5EF4-FFF2-40B4-BE49-F238E27FC236}">
                  <a16:creationId xmlns:a16="http://schemas.microsoft.com/office/drawing/2014/main" id="{E0B2B637-EEDD-E07E-4CFD-F544DBD6FC22}"/>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29C75C1C-C006-B21B-10AC-9074F1785E28}"/>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grpSp>
        <p:nvGrpSpPr>
          <p:cNvPr id="27" name="グループ化 26">
            <a:extLst>
              <a:ext uri="{FF2B5EF4-FFF2-40B4-BE49-F238E27FC236}">
                <a16:creationId xmlns:a16="http://schemas.microsoft.com/office/drawing/2014/main" id="{4D6CF419-9905-400A-ABBD-D37DCC5F0B6A}"/>
              </a:ext>
            </a:extLst>
          </p:cNvPr>
          <p:cNvGrpSpPr/>
          <p:nvPr/>
        </p:nvGrpSpPr>
        <p:grpSpPr>
          <a:xfrm>
            <a:off x="1953527" y="739997"/>
            <a:ext cx="1008000" cy="1008000"/>
            <a:chOff x="1007265" y="2577396"/>
            <a:chExt cx="962823" cy="928507"/>
          </a:xfrm>
        </p:grpSpPr>
        <p:sp>
          <p:nvSpPr>
            <p:cNvPr id="18" name="四角形: 角を丸くする 17">
              <a:extLst>
                <a:ext uri="{FF2B5EF4-FFF2-40B4-BE49-F238E27FC236}">
                  <a16:creationId xmlns:a16="http://schemas.microsoft.com/office/drawing/2014/main" id="{81301E57-D456-482D-643C-692F2352B9B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4" name="図 23" descr="QR コード&#10;&#10;AI 生成コンテンツは誤りを含む可能性があります。">
              <a:extLst>
                <a:ext uri="{FF2B5EF4-FFF2-40B4-BE49-F238E27FC236}">
                  <a16:creationId xmlns:a16="http://schemas.microsoft.com/office/drawing/2014/main" id="{DA1FF810-C8DE-F324-9CD7-EA3981AC46BB}"/>
                </a:ext>
              </a:extLst>
            </p:cNvPr>
            <p:cNvPicPr>
              <a:picLocks noChangeAspect="1"/>
            </p:cNvPicPr>
            <p:nvPr/>
          </p:nvPicPr>
          <p:blipFill>
            <a:blip r:embed="rId5"/>
            <a:stretch>
              <a:fillRect/>
            </a:stretch>
          </p:blipFill>
          <p:spPr>
            <a:xfrm>
              <a:off x="1042659" y="2598008"/>
              <a:ext cx="883492" cy="878787"/>
            </a:xfrm>
            <a:prstGeom prst="rect">
              <a:avLst/>
            </a:prstGeom>
          </p:spPr>
        </p:pic>
      </p:grpSp>
      <p:sp>
        <p:nvSpPr>
          <p:cNvPr id="29" name="四角形: 角を丸くする 28">
            <a:extLst>
              <a:ext uri="{FF2B5EF4-FFF2-40B4-BE49-F238E27FC236}">
                <a16:creationId xmlns:a16="http://schemas.microsoft.com/office/drawing/2014/main" id="{922DD23E-2774-0582-01B6-1C2C7519BB00}"/>
              </a:ext>
            </a:extLst>
          </p:cNvPr>
          <p:cNvSpPr/>
          <p:nvPr/>
        </p:nvSpPr>
        <p:spPr>
          <a:xfrm>
            <a:off x="2114641" y="1747997"/>
            <a:ext cx="676828" cy="1210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69880384-A5D4-A336-C649-89310BD0FF28}"/>
              </a:ext>
            </a:extLst>
          </p:cNvPr>
          <p:cNvSpPr/>
          <p:nvPr/>
        </p:nvSpPr>
        <p:spPr>
          <a:xfrm>
            <a:off x="1977883" y="141225"/>
            <a:ext cx="92494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DCA205C6-EA5C-CB1F-8758-A27B6C28E343}"/>
              </a:ext>
            </a:extLst>
          </p:cNvPr>
          <p:cNvSpPr/>
          <p:nvPr/>
        </p:nvSpPr>
        <p:spPr>
          <a:xfrm>
            <a:off x="2037626" y="381464"/>
            <a:ext cx="805455" cy="2715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3504565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E0528EEC-C986-9A69-A543-1986F56D3FDF}"/>
              </a:ext>
            </a:extLst>
          </p:cNvPr>
          <p:cNvSpPr/>
          <p:nvPr/>
        </p:nvSpPr>
        <p:spPr>
          <a:xfrm>
            <a:off x="57150" y="621170"/>
            <a:ext cx="2990852" cy="76734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3BA41058-E053-247C-A6E7-097D13677145}"/>
              </a:ext>
            </a:extLst>
          </p:cNvPr>
          <p:cNvSpPr/>
          <p:nvPr/>
        </p:nvSpPr>
        <p:spPr>
          <a:xfrm>
            <a:off x="170287" y="73827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 角を丸くする 5">
            <a:extLst>
              <a:ext uri="{FF2B5EF4-FFF2-40B4-BE49-F238E27FC236}">
                <a16:creationId xmlns:a16="http://schemas.microsoft.com/office/drawing/2014/main" id="{A2CD2E87-CDFD-66D6-A87B-1D02F44F6960}"/>
              </a:ext>
            </a:extLst>
          </p:cNvPr>
          <p:cNvSpPr/>
          <p:nvPr/>
        </p:nvSpPr>
        <p:spPr>
          <a:xfrm>
            <a:off x="945357" y="1487506"/>
            <a:ext cx="2102644" cy="37642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発行者　：秋田大学イノベーションアンドコンサルティング</a:t>
            </a:r>
            <a:endPar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010−8502</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秋⽥市手形学園町</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1−1</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endPar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info@auic.or.jp</a:t>
            </a: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有効期限：表紙</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QR</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コードを参照</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最大発行後</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1</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年</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a:t>
            </a:r>
          </a:p>
        </p:txBody>
      </p:sp>
      <p:grpSp>
        <p:nvGrpSpPr>
          <p:cNvPr id="13" name="グループ化 12">
            <a:extLst>
              <a:ext uri="{FF2B5EF4-FFF2-40B4-BE49-F238E27FC236}">
                <a16:creationId xmlns:a16="http://schemas.microsoft.com/office/drawing/2014/main" id="{AB34BDA7-2830-7C49-4F5B-6A233C7B047B}"/>
              </a:ext>
            </a:extLst>
          </p:cNvPr>
          <p:cNvGrpSpPr/>
          <p:nvPr/>
        </p:nvGrpSpPr>
        <p:grpSpPr>
          <a:xfrm>
            <a:off x="170288" y="809615"/>
            <a:ext cx="2720550" cy="390450"/>
            <a:chOff x="425450" y="774699"/>
            <a:chExt cx="2996650" cy="390450"/>
          </a:xfrm>
        </p:grpSpPr>
        <p:sp>
          <p:nvSpPr>
            <p:cNvPr id="10" name="四角形: 角を丸くする 9">
              <a:extLst>
                <a:ext uri="{FF2B5EF4-FFF2-40B4-BE49-F238E27FC236}">
                  <a16:creationId xmlns:a16="http://schemas.microsoft.com/office/drawing/2014/main" id="{4D332D25-A235-FE87-2637-1B077B57148F}"/>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38C30C3B-2AA8-B69B-8BFA-0D0AE9EF76AE}"/>
                </a:ext>
              </a:extLst>
            </p:cNvPr>
            <p:cNvSpPr/>
            <p:nvPr/>
          </p:nvSpPr>
          <p:spPr>
            <a:xfrm>
              <a:off x="1385933" y="874669"/>
              <a:ext cx="1460872"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3EC024ED-D251-00C1-F8EB-0E38313948B1}"/>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sp>
        <p:nvSpPr>
          <p:cNvPr id="8" name="テキスト ボックス 7">
            <a:extLst>
              <a:ext uri="{FF2B5EF4-FFF2-40B4-BE49-F238E27FC236}">
                <a16:creationId xmlns:a16="http://schemas.microsoft.com/office/drawing/2014/main" id="{F4F80330-A7BC-5DCC-3526-C44416EC8457}"/>
              </a:ext>
            </a:extLst>
          </p:cNvPr>
          <p:cNvSpPr txBox="1"/>
          <p:nvPr/>
        </p:nvSpPr>
        <p:spPr>
          <a:xfrm>
            <a:off x="158750" y="107712"/>
            <a:ext cx="2819401" cy="477054"/>
          </a:xfrm>
          <a:prstGeom prst="rect">
            <a:avLst/>
          </a:prstGeom>
          <a:noFill/>
          <a:effectLst>
            <a:softEdge rad="25400"/>
          </a:effectLst>
        </p:spPr>
        <p:txBody>
          <a:bodyPr wrap="square">
            <a:spAutoFit/>
          </a:bodyPr>
          <a:lstStyle/>
          <a:p>
            <a:pPr algn="ctr"/>
            <a:r>
              <a:rPr lang="ja-JP" altLang="en-US" sz="900" b="1" dirty="0">
                <a:latin typeface="UD デジタル 教科書体 NP-R" panose="02020400000000000000" pitchFamily="18" charset="-128"/>
                <a:ea typeface="UD デジタル 教科書体 NP-R" panose="02020400000000000000" pitchFamily="18" charset="-128"/>
              </a:rPr>
              <a:t> </a:t>
            </a:r>
            <a:r>
              <a:rPr lang="en-US" altLang="ja-JP" sz="900" b="1" dirty="0">
                <a:latin typeface="UD デジタル 教科書体 NP-R" panose="02020400000000000000" pitchFamily="18" charset="-128"/>
                <a:ea typeface="UD デジタル 教科書体 NP-R" panose="02020400000000000000" pitchFamily="18" charset="-128"/>
              </a:rPr>
              <a:t>“</a:t>
            </a:r>
            <a:r>
              <a:rPr lang="ja-JP" altLang="en-US" sz="800" b="1" dirty="0">
                <a:latin typeface="UD デジタル 教科書体 NP-R" panose="02020400000000000000" pitchFamily="18" charset="-128"/>
                <a:ea typeface="UD デジタル 教科書体 NP-R" panose="02020400000000000000" pitchFamily="18" charset="-128"/>
              </a:rPr>
              <a:t>名刺代わりに。</a:t>
            </a:r>
            <a:r>
              <a:rPr lang="en-US" altLang="ja-JP" sz="800" b="1" dirty="0">
                <a:latin typeface="UD デジタル 教科書体 NP-R" panose="02020400000000000000" pitchFamily="18" charset="-128"/>
                <a:ea typeface="UD デジタル 教科書体 NP-R" panose="02020400000000000000" pitchFamily="18" charset="-128"/>
              </a:rPr>
              <a:t>”</a:t>
            </a:r>
            <a:r>
              <a:rPr lang="ja-JP" altLang="en-US" sz="800" b="1" i="0" dirty="0">
                <a:effectLst/>
                <a:latin typeface="UD デジタル 教科書体 NP-R" panose="02020400000000000000" pitchFamily="18" charset="-128"/>
                <a:ea typeface="UD デジタル 教科書体 NP-R" panose="02020400000000000000" pitchFamily="18" charset="-128"/>
              </a:rPr>
              <a:t>は、出会いにちょっとした贈りものを添えるデジタルギフトサービス。 ギフトの送り先は</a:t>
            </a:r>
            <a:r>
              <a:rPr lang="en-US" altLang="ja-JP" sz="800" b="1" i="0" dirty="0">
                <a:effectLst/>
                <a:latin typeface="UD デジタル 教科書体 NP-R" panose="02020400000000000000" pitchFamily="18" charset="-128"/>
                <a:ea typeface="UD デジタル 教科書体 NP-R" panose="02020400000000000000" pitchFamily="18" charset="-128"/>
              </a:rPr>
              <a:t>QR</a:t>
            </a:r>
            <a:r>
              <a:rPr lang="ja-JP" altLang="en-US" sz="800" b="1" i="0" dirty="0">
                <a:effectLst/>
                <a:latin typeface="UD デジタル 教科書体 NP-R" panose="02020400000000000000" pitchFamily="18" charset="-128"/>
                <a:ea typeface="UD デジタル 教科書体 NP-R" panose="02020400000000000000" pitchFamily="18" charset="-128"/>
              </a:rPr>
              <a:t>コードから指定できます。</a:t>
            </a:r>
            <a:endParaRPr lang="ja-JP" altLang="en-US" sz="900" b="1" dirty="0">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417902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a:extLst>
            <a:ext uri="{FF2B5EF4-FFF2-40B4-BE49-F238E27FC236}">
              <a16:creationId xmlns:a16="http://schemas.microsoft.com/office/drawing/2014/main" id="{29766E1C-CE8C-F01F-7470-B14A8621E3D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274F1090-EBD8-EC21-9B88-9EE0F545EFDB}"/>
              </a:ext>
            </a:extLst>
          </p:cNvPr>
          <p:cNvSpPr>
            <a:spLocks noGrp="1"/>
          </p:cNvSpPr>
          <p:nvPr>
            <p:ph type="title"/>
          </p:nvPr>
        </p:nvSpPr>
        <p:spPr/>
        <p:txBody>
          <a:bodyPr>
            <a:normAutofit/>
          </a:bodyPr>
          <a:lstStyle/>
          <a:p>
            <a:r>
              <a:rPr kumimoji="1" lang="en-US" altLang="ja-JP" sz="2000" dirty="0"/>
              <a:t>B.</a:t>
            </a:r>
            <a:r>
              <a:rPr lang="ja-JP" altLang="en-US" dirty="0"/>
              <a:t>特定の商品用，カード単体</a:t>
            </a:r>
            <a:endParaRPr kumimoji="1" lang="ja-JP" altLang="en-US" dirty="0"/>
          </a:p>
        </p:txBody>
      </p:sp>
      <p:sp>
        <p:nvSpPr>
          <p:cNvPr id="3" name="コンテンツ プレースホルダー 2">
            <a:extLst>
              <a:ext uri="{FF2B5EF4-FFF2-40B4-BE49-F238E27FC236}">
                <a16:creationId xmlns:a16="http://schemas.microsoft.com/office/drawing/2014/main" id="{2F97560A-D897-E616-DC35-5393DCD4F3B3}"/>
              </a:ext>
            </a:extLst>
          </p:cNvPr>
          <p:cNvSpPr>
            <a:spLocks noGrp="1"/>
          </p:cNvSpPr>
          <p:nvPr>
            <p:ph idx="1"/>
          </p:nvPr>
        </p:nvSpPr>
        <p:spPr/>
        <p:txBody>
          <a:bodyPr/>
          <a:lstStyle/>
          <a:p>
            <a:r>
              <a:rPr lang="ja-JP" altLang="en-US" dirty="0"/>
              <a:t>メモ欄あり</a:t>
            </a:r>
            <a:endParaRPr lang="en-US" altLang="ja-JP" dirty="0"/>
          </a:p>
          <a:p>
            <a:r>
              <a:rPr lang="ja-JP" altLang="en-US" dirty="0"/>
              <a:t>金券に必要な情報不足</a:t>
            </a:r>
            <a:r>
              <a:rPr lang="en-US" altLang="ja-JP" dirty="0"/>
              <a:t>(</a:t>
            </a:r>
            <a:r>
              <a:rPr lang="ja-JP" altLang="en-US" dirty="0"/>
              <a:t>発行者・問い合わせ先</a:t>
            </a:r>
            <a:r>
              <a:rPr lang="en-US" altLang="ja-JP" dirty="0"/>
              <a:t>)</a:t>
            </a:r>
          </a:p>
          <a:p>
            <a:endParaRPr kumimoji="1" lang="ja-JP" altLang="en-US" dirty="0"/>
          </a:p>
        </p:txBody>
      </p:sp>
    </p:spTree>
    <p:extLst>
      <p:ext uri="{BB962C8B-B14F-4D97-AF65-F5344CB8AC3E}">
        <p14:creationId xmlns:p14="http://schemas.microsoft.com/office/powerpoint/2010/main" val="1901416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382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C8BDF1-7068-A934-7347-DD22468CF46E}"/>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27DC594D-F29D-FF95-2C67-7B5B888F0B6E}"/>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E4B9CD20-E266-0E6F-FD30-7F2D78360473}"/>
              </a:ext>
            </a:extLst>
          </p:cNvPr>
          <p:cNvGrpSpPr/>
          <p:nvPr/>
        </p:nvGrpSpPr>
        <p:grpSpPr>
          <a:xfrm>
            <a:off x="311866" y="141225"/>
            <a:ext cx="1329789" cy="1662236"/>
            <a:chOff x="324896" y="199586"/>
            <a:chExt cx="1294896" cy="1618620"/>
          </a:xfrm>
        </p:grpSpPr>
        <p:sp>
          <p:nvSpPr>
            <p:cNvPr id="14" name="四角形: 角を丸くする 13">
              <a:extLst>
                <a:ext uri="{FF2B5EF4-FFF2-40B4-BE49-F238E27FC236}">
                  <a16:creationId xmlns:a16="http://schemas.microsoft.com/office/drawing/2014/main" id="{E8AE50BA-9693-02D4-4D02-BC5F2567AF6E}"/>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5C964CDD-F284-813B-3932-DB75E7FE119E}"/>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grpSp>
        <p:nvGrpSpPr>
          <p:cNvPr id="27" name="グループ化 26">
            <a:extLst>
              <a:ext uri="{FF2B5EF4-FFF2-40B4-BE49-F238E27FC236}">
                <a16:creationId xmlns:a16="http://schemas.microsoft.com/office/drawing/2014/main" id="{FC87011E-A712-9B69-0C62-724429E9C618}"/>
              </a:ext>
            </a:extLst>
          </p:cNvPr>
          <p:cNvGrpSpPr/>
          <p:nvPr/>
        </p:nvGrpSpPr>
        <p:grpSpPr>
          <a:xfrm>
            <a:off x="1953527" y="739997"/>
            <a:ext cx="1008000" cy="1008000"/>
            <a:chOff x="1007265" y="2577396"/>
            <a:chExt cx="962823" cy="928507"/>
          </a:xfrm>
        </p:grpSpPr>
        <p:sp>
          <p:nvSpPr>
            <p:cNvPr id="18" name="四角形: 角を丸くする 17">
              <a:extLst>
                <a:ext uri="{FF2B5EF4-FFF2-40B4-BE49-F238E27FC236}">
                  <a16:creationId xmlns:a16="http://schemas.microsoft.com/office/drawing/2014/main" id="{A9024CC5-FC23-DAAE-D1E9-18AAC326951E}"/>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4" name="図 23" descr="QR コード&#10;&#10;AI 生成コンテンツは誤りを含む可能性があります。">
              <a:extLst>
                <a:ext uri="{FF2B5EF4-FFF2-40B4-BE49-F238E27FC236}">
                  <a16:creationId xmlns:a16="http://schemas.microsoft.com/office/drawing/2014/main" id="{D9D2A906-182F-5D6F-F18E-748748604D4C}"/>
                </a:ext>
              </a:extLst>
            </p:cNvPr>
            <p:cNvPicPr>
              <a:picLocks noChangeAspect="1"/>
            </p:cNvPicPr>
            <p:nvPr/>
          </p:nvPicPr>
          <p:blipFill>
            <a:blip r:embed="rId5"/>
            <a:stretch>
              <a:fillRect/>
            </a:stretch>
          </p:blipFill>
          <p:spPr>
            <a:xfrm>
              <a:off x="1042659" y="2598008"/>
              <a:ext cx="883492" cy="878787"/>
            </a:xfrm>
            <a:prstGeom prst="rect">
              <a:avLst/>
            </a:prstGeom>
          </p:spPr>
        </p:pic>
      </p:grpSp>
      <p:sp>
        <p:nvSpPr>
          <p:cNvPr id="29" name="四角形: 角を丸くする 28">
            <a:extLst>
              <a:ext uri="{FF2B5EF4-FFF2-40B4-BE49-F238E27FC236}">
                <a16:creationId xmlns:a16="http://schemas.microsoft.com/office/drawing/2014/main" id="{FCA2DD52-CC78-24F8-D639-1CC3AF84891D}"/>
              </a:ext>
            </a:extLst>
          </p:cNvPr>
          <p:cNvSpPr/>
          <p:nvPr/>
        </p:nvSpPr>
        <p:spPr>
          <a:xfrm>
            <a:off x="2114641" y="1747997"/>
            <a:ext cx="676828" cy="1210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A6DBBE0D-B035-E5D8-6160-731A46B3699B}"/>
              </a:ext>
            </a:extLst>
          </p:cNvPr>
          <p:cNvSpPr/>
          <p:nvPr/>
        </p:nvSpPr>
        <p:spPr>
          <a:xfrm>
            <a:off x="1977883" y="141225"/>
            <a:ext cx="92494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337A57FA-1A8D-78E1-4A54-E0568FE92CF4}"/>
              </a:ext>
            </a:extLst>
          </p:cNvPr>
          <p:cNvSpPr/>
          <p:nvPr/>
        </p:nvSpPr>
        <p:spPr>
          <a:xfrm>
            <a:off x="2037626" y="381464"/>
            <a:ext cx="805455" cy="2715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140893279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テーマ">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580</TotalTime>
  <Words>405</Words>
  <Application>Microsoft Office PowerPoint</Application>
  <PresentationFormat>ユーザー設定</PresentationFormat>
  <Paragraphs>70</Paragraphs>
  <Slides>24</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24</vt:i4>
      </vt:variant>
    </vt:vector>
  </HeadingPairs>
  <TitlesOfParts>
    <vt:vector size="30" baseType="lpstr">
      <vt:lpstr>UD デジタル 教科書体 NP-R</vt:lpstr>
      <vt:lpstr>游ゴシック</vt:lpstr>
      <vt:lpstr>Aptos</vt:lpstr>
      <vt:lpstr>Aptos Display</vt:lpstr>
      <vt:lpstr>Arial</vt:lpstr>
      <vt:lpstr>Office テーマ</vt:lpstr>
      <vt:lpstr>デザイン案一覧</vt:lpstr>
      <vt:lpstr>PowerPoint プレゼンテーション</vt:lpstr>
      <vt:lpstr>A.特定の商品用，カード単体</vt:lpstr>
      <vt:lpstr>PowerPoint プレゼンテーション</vt:lpstr>
      <vt:lpstr>PowerPoint プレゼンテーション</vt:lpstr>
      <vt:lpstr>PowerPoint プレゼンテーション</vt:lpstr>
      <vt:lpstr>B.特定の商品用，カード単体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C.特定の商品用，ラッピングあり</vt:lpstr>
      <vt:lpstr>PowerPoint プレゼンテーション</vt:lpstr>
      <vt:lpstr>PowerPoint プレゼンテーション</vt:lpstr>
      <vt:lpstr>PowerPoint プレゼンテーション</vt:lpstr>
      <vt:lpstr>ラッピング台紙</vt:lpstr>
      <vt:lpstr>PowerPoint プレゼンテーション</vt:lpstr>
      <vt:lpstr>D.すべての商品に使用可能なカード</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伊藤　悠大</dc:creator>
  <cp:lastModifiedBy>yudai itou</cp:lastModifiedBy>
  <cp:revision>79</cp:revision>
  <cp:lastPrinted>2026-02-06T03:12:29Z</cp:lastPrinted>
  <dcterms:created xsi:type="dcterms:W3CDTF">2026-01-29T04:40:41Z</dcterms:created>
  <dcterms:modified xsi:type="dcterms:W3CDTF">2026-02-09T03:08:24Z</dcterms:modified>
</cp:coreProperties>
</file>

<file path=docProps/thumbnail.jpeg>
</file>